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svg" ContentType="image/svg"/>
  <Override PartName="/customXml/item1.xml" ContentType="application/xml"/>
  <Override PartName="/customXml/item2.xml" ContentType="application/xml"/>
  <Override PartName="/customXml/item3.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Metadata/LabelInfo.xml" ContentType="application/vnd.ms-office.classificationlabel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authors.xml" ContentType="application/vnd.ms-powerpoint.author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howSpecialPlsOnTitleSld="0" removePersonalInfoOnSave="1" saveSubsetFonts="1" autoCompressPictures="0">
  <p:sldMasterIdLst>
    <p:sldMasterId id="2147483666" r:id="rId5"/>
  </p:sldMasterIdLst>
  <p:notesMasterIdLst>
    <p:notesMasterId r:id="rId6"/>
  </p:notesMasterIdLst>
  <p:handoutMasterIdLst>
    <p:handoutMasterId r:id="rId7"/>
  </p:handoutMasterIdLst>
  <p:sldIdLst>
    <p:sldId id="266" r:id="rId8"/>
    <p:sldId id="298" r:id="rId9"/>
    <p:sldId id="294" r:id="rId10"/>
    <p:sldId id="293" r:id="rId11"/>
    <p:sldId id="295" r:id="rId12"/>
    <p:sldId id="296" r:id="rId13"/>
    <p:sldId id="297" r:id="rId14"/>
    <p:sldId id="300" r:id="rId15"/>
    <p:sldId id="301" r:id="rId16"/>
    <p:sldId id="302" r:id="rId17"/>
    <p:sldId id="303" r:id="rId18"/>
    <p:sldId id="262" r:id="rId19"/>
    <p:sldId id="304" r:id="rId20"/>
    <p:sldId id="289" r:id="rId21"/>
    <p:sldId id="326" r:id="rId22"/>
    <p:sldId id="327" r:id="rId23"/>
    <p:sldId id="305" r:id="rId24"/>
    <p:sldId id="323" r:id="rId25"/>
    <p:sldId id="324" r:id="rId26"/>
    <p:sldId id="325" r:id="rId27"/>
    <p:sldId id="306" r:id="rId28"/>
    <p:sldId id="308" r:id="rId29"/>
    <p:sldId id="307" r:id="rId30"/>
    <p:sldId id="309" r:id="rId31"/>
    <p:sldId id="310" r:id="rId32"/>
    <p:sldId id="311" r:id="rId33"/>
    <p:sldId id="312" r:id="rId34"/>
    <p:sldId id="313" r:id="rId35"/>
    <p:sldId id="314" r:id="rId36"/>
    <p:sldId id="315" r:id="rId37"/>
    <p:sldId id="316" r:id="rId38"/>
    <p:sldId id="317" r:id="rId39"/>
    <p:sldId id="318" r:id="rId40"/>
    <p:sldId id="319" r:id="rId41"/>
    <p:sldId id="320" r:id="rId42"/>
    <p:sldId id="321" r:id="rId43"/>
    <p:sldId id="322" r:id="rId44"/>
    <p:sldId id="328" r:id="rId45"/>
  </p:sldIdLst>
  <p:sldSz cx="12192000" cy="6858000"/>
  <p:notesSz cx="6858000" cy="9144000"/>
  <p:custDataLst>
    <p:tags r:id="rId46"/>
  </p:custDataLst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p="http://schemas.openxmlformats.org/presentationml/2006/main">
  <p:cmAuthor id="4" name="Автор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fill>
          <a:solidFill>
            <a:schemeClr val="accent6">
              <a:tint val="40000"/>
            </a:schemeClr>
          </a:solidFill>
        </a:fill>
      </a:tcStyle>
    </a:band1H>
    <a:band1V>
      <a:tcStyle>
        <a:fill>
          <a:solidFill>
            <a:schemeClr val="accent6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>
        <p:guide orient="horz" pos="33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100"/>
          <a:sy n="1" d="100"/>
        </p:scale>
        <p:origin x="3882" y="1332"/>
      </p:cViewPr>
      <p:guideLst/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ustomXml" Target="../customXml/item1.xml" /><Relationship Id="rId10" Type="http://schemas.openxmlformats.org/officeDocument/2006/relationships/slide" Target="slides/slide3.xml" /><Relationship Id="rId11" Type="http://schemas.openxmlformats.org/officeDocument/2006/relationships/slide" Target="slides/slide4.xml" /><Relationship Id="rId12" Type="http://schemas.openxmlformats.org/officeDocument/2006/relationships/slide" Target="slides/slide5.xml" /><Relationship Id="rId13" Type="http://schemas.openxmlformats.org/officeDocument/2006/relationships/slide" Target="slides/slide6.xml" /><Relationship Id="rId14" Type="http://schemas.openxmlformats.org/officeDocument/2006/relationships/slide" Target="slides/slide7.xml" /><Relationship Id="rId15" Type="http://schemas.openxmlformats.org/officeDocument/2006/relationships/slide" Target="slides/slide8.xml" /><Relationship Id="rId16" Type="http://schemas.openxmlformats.org/officeDocument/2006/relationships/slide" Target="slides/slide9.xml" /><Relationship Id="rId17" Type="http://schemas.openxmlformats.org/officeDocument/2006/relationships/slide" Target="slides/slide10.xml" /><Relationship Id="rId18" Type="http://schemas.openxmlformats.org/officeDocument/2006/relationships/slide" Target="slides/slide11.xml" /><Relationship Id="rId19" Type="http://schemas.openxmlformats.org/officeDocument/2006/relationships/slide" Target="slides/slide12.xml" /><Relationship Id="rId2" Type="http://schemas.openxmlformats.org/officeDocument/2006/relationships/customXml" Target="../customXml/item2.xml" /><Relationship Id="rId20" Type="http://schemas.openxmlformats.org/officeDocument/2006/relationships/slide" Target="slides/slide13.xml" /><Relationship Id="rId21" Type="http://schemas.openxmlformats.org/officeDocument/2006/relationships/slide" Target="slides/slide14.xml" /><Relationship Id="rId22" Type="http://schemas.openxmlformats.org/officeDocument/2006/relationships/slide" Target="slides/slide15.xml" /><Relationship Id="rId23" Type="http://schemas.openxmlformats.org/officeDocument/2006/relationships/slide" Target="slides/slide16.xml" /><Relationship Id="rId24" Type="http://schemas.openxmlformats.org/officeDocument/2006/relationships/slide" Target="slides/slide17.xml" /><Relationship Id="rId25" Type="http://schemas.openxmlformats.org/officeDocument/2006/relationships/slide" Target="slides/slide18.xml" /><Relationship Id="rId26" Type="http://schemas.openxmlformats.org/officeDocument/2006/relationships/slide" Target="slides/slide19.xml" /><Relationship Id="rId27" Type="http://schemas.openxmlformats.org/officeDocument/2006/relationships/slide" Target="slides/slide20.xml" /><Relationship Id="rId28" Type="http://schemas.openxmlformats.org/officeDocument/2006/relationships/slide" Target="slides/slide21.xml" /><Relationship Id="rId29" Type="http://schemas.openxmlformats.org/officeDocument/2006/relationships/slide" Target="slides/slide22.xml" /><Relationship Id="rId3" Type="http://schemas.openxmlformats.org/officeDocument/2006/relationships/customXml" Target="../customXml/item3.xml" /><Relationship Id="rId30" Type="http://schemas.openxmlformats.org/officeDocument/2006/relationships/slide" Target="slides/slide23.xml" /><Relationship Id="rId31" Type="http://schemas.openxmlformats.org/officeDocument/2006/relationships/slide" Target="slides/slide24.xml" /><Relationship Id="rId32" Type="http://schemas.openxmlformats.org/officeDocument/2006/relationships/slide" Target="slides/slide25.xml" /><Relationship Id="rId33" Type="http://schemas.openxmlformats.org/officeDocument/2006/relationships/slide" Target="slides/slide26.xml" /><Relationship Id="rId34" Type="http://schemas.openxmlformats.org/officeDocument/2006/relationships/slide" Target="slides/slide27.xml" /><Relationship Id="rId35" Type="http://schemas.openxmlformats.org/officeDocument/2006/relationships/slide" Target="slides/slide28.xml" /><Relationship Id="rId36" Type="http://schemas.openxmlformats.org/officeDocument/2006/relationships/slide" Target="slides/slide29.xml" /><Relationship Id="rId37" Type="http://schemas.openxmlformats.org/officeDocument/2006/relationships/slide" Target="slides/slide30.xml" /><Relationship Id="rId38" Type="http://schemas.openxmlformats.org/officeDocument/2006/relationships/slide" Target="slides/slide31.xml" /><Relationship Id="rId39" Type="http://schemas.openxmlformats.org/officeDocument/2006/relationships/slide" Target="slides/slide32.xml" /><Relationship Id="rId4" Type="http://schemas.openxmlformats.org/officeDocument/2006/relationships/commentAuthors" Target="commentAuthors.xml" /><Relationship Id="rId40" Type="http://schemas.openxmlformats.org/officeDocument/2006/relationships/slide" Target="slides/slide33.xml" /><Relationship Id="rId41" Type="http://schemas.openxmlformats.org/officeDocument/2006/relationships/slide" Target="slides/slide34.xml" /><Relationship Id="rId42" Type="http://schemas.openxmlformats.org/officeDocument/2006/relationships/slide" Target="slides/slide35.xml" /><Relationship Id="rId43" Type="http://schemas.openxmlformats.org/officeDocument/2006/relationships/slide" Target="slides/slide36.xml" /><Relationship Id="rId44" Type="http://schemas.openxmlformats.org/officeDocument/2006/relationships/slide" Target="slides/slide37.xml" /><Relationship Id="rId45" Type="http://schemas.openxmlformats.org/officeDocument/2006/relationships/slide" Target="slides/slide38.xml" /><Relationship Id="rId46" Type="http://schemas.openxmlformats.org/officeDocument/2006/relationships/tags" Target="tags/tag1.xml" /><Relationship Id="rId47" Type="http://schemas.openxmlformats.org/officeDocument/2006/relationships/presProps" Target="presProps.xml" /><Relationship Id="rId48" Type="http://schemas.openxmlformats.org/officeDocument/2006/relationships/viewProps" Target="viewProps.xml" /><Relationship Id="rId49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50" Type="http://schemas.microsoft.com/office/2018/10/relationships/authors" Target="authors.xml" /><Relationship Id="rId51" Type="http://schemas.openxmlformats.org/officeDocument/2006/relationships/tableStyles" Target="tableStyles.xml" /><Relationship Id="rId6" Type="http://schemas.openxmlformats.org/officeDocument/2006/relationships/notesMaster" Target="notesMasters/notesMaster1.xml" /><Relationship Id="rId7" Type="http://schemas.openxmlformats.org/officeDocument/2006/relationships/handoutMaster" Target="handoutMasters/handoutMaster1.xml" /><Relationship Id="rId8" Type="http://schemas.openxmlformats.org/officeDocument/2006/relationships/slide" Target="slides/slide1.xml" /><Relationship Id="rId9" Type="http://schemas.openxmlformats.org/officeDocument/2006/relationships/slide" Target="slides/slide2.xml" /></Relationships>
</file>

<file path=ppt/diagrams/colors1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a="http://schemas.openxmlformats.org/drawingml/2006/main" xmlns:dgm="http://schemas.openxmlformats.org/drawingml/2006/diagram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a="http://schemas.openxmlformats.org/drawingml/2006/main" xmlns:dgm="http://schemas.openxmlformats.org/drawingml/2006/diagram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a="http://schemas.openxmlformats.org/drawingml/2006/main" xmlns:dgm="http://schemas.openxmlformats.org/drawingml/2006/diagram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22156127-60E0-49C5-BEF1-F8485F4637F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A9518EC-782B-49D6-890F-DF8C076CEF3C}" type="parTrans" cxnId="{E9A13FB8-0DBA-46C6-BF24-6D9E833B79D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FE72A6-BBD9-4DB9-AB04-09F9F13BF552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C00000"/>
            </a:gs>
            <a:gs pos="97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</a:gra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ctr" rtl="0"/>
          <a:r>
            <a:rPr lang="ru-RU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НАУЧНОЕ ОБОСНОВАНИЕ И ПРАКТИЧЕСКАЯ РЕАЛИЗАЦИЯ МЕХАНИЗМА СОДЕЙСТВИЯ ЦИФРОВОМУ САМООПРЕДЕЛЕНИЮ УЧАСТНИКОВ ОБРАЗОВАТЕЛЬНОГО ПРОЦЕССА</a:t>
          </a:r>
        </a:p>
      </dgm:t>
    </dgm:pt>
    <dgm:pt modelId="{BA60BFB0-3385-4E70-B545-8274495F16F0}" type="sibTrans" cxnId="{E9A13FB8-0DBA-46C6-BF24-6D9E833B79D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092C96-4269-481D-9B75-3D75D20310B9}" type="pres">
      <dgm:prSet presAssocID="{22156127-60E0-49C5-BEF1-F8485F4637F2}" presName="linear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BCEE06-5130-4AF6-8455-D0BC5888A193}" type="pres">
      <dgm:prSet presAssocID="{6DFE72A6-BBD9-4DB9-AB04-09F9F13BF552}" presName="parentText" presStyleLbl="node1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A13FB8-0DBA-46C6-BF24-6D9E833B79D0}" srcId="{22156127-60E0-49C5-BEF1-F8485F4637F2}" destId="{6DFE72A6-BBD9-4DB9-AB04-09F9F13BF552}" srcOrd="0" destOrd="0" parTransId="{9A9518EC-782B-49D6-890F-DF8C076CEF3C}" sibTransId="{BA60BFB0-3385-4E70-B545-8274495F16F0}"/>
    <dgm:cxn modelId="{DB185175-C0B3-44C7-8FE3-AA3BF4A8F434}" type="presOf" srcId="{22156127-60E0-49C5-BEF1-F8485F4637F2}" destId="{7B092C96-4269-481D-9B75-3D75D20310B9}" srcOrd="0" destOrd="0" presId="urn:microsoft.com/office/officeart/2005/8/layout/vList2"/>
    <dgm:cxn modelId="{27A2812C-AE6F-4BDE-AD54-1B8120334EE9}" type="presParOf" srcId="{7B092C96-4269-481D-9B75-3D75D20310B9}" destId="{39BCEE06-5130-4AF6-8455-D0BC5888A193}" srcOrd="0" destOrd="0" presId="urn:microsoft.com/office/officeart/2005/8/layout/vList2"/>
    <dgm:cxn modelId="{82AF5C5E-7D8B-44CD-BEB3-EAB9DB09FFD3}" type="presOf" srcId="{6DFE72A6-BBD9-4DB9-AB04-09F9F13BF552}" destId="{39BCEE06-5130-4AF6-8455-D0BC5888A19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main"/>
    </a:ext>
  </dgm:extLst>
</dgm:dataModel>
</file>

<file path=ppt/diagrams/data2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56086213-6098-464D-92F2-FB1D1A2CF17B}" type="doc">
      <dgm:prSet loTypeId="urn:microsoft.com/office/officeart/2005/8/layout/list1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F794E99-9FF5-4505-B6BD-73F98CEE9D93}" type="parTrans" cxnId="{9DB1474E-CAD5-48F1-83D3-5323BDE8EE3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152AD63-5A89-4D78-9C55-C152CE3AD65B}">
      <dgm:prSet custT="1"/>
      <dgm:spPr/>
      <dgm:t>
        <a:bodyPr/>
        <a:lstStyle/>
        <a:p>
          <a:pPr algn="ctr"/>
          <a:r>
            <a:rPr lang="ru-RU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РАЗРАБОТАТЬ И РЕАЛИЗОВАТЬ МОДЕЛЬ УПРАВЛЕНИЯ ЦИФРОВЫМ САМООПРЕДЕЛЕНИЕМ ВСЕХ УЧАСТНИКОВ ОБРАЗОВАТЕЛЬНОГО ПРОЦЕССА</a:t>
          </a:r>
        </a:p>
      </dgm:t>
    </dgm:pt>
    <dgm:pt modelId="{01607BDF-642C-468E-9708-589235C2624D}" type="sibTrans" cxnId="{9DB1474E-CAD5-48F1-83D3-5323BDE8EE3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9A01FB4-794F-4AE8-9B98-1958F9C20948}" type="parTrans" cxnId="{3F43FA20-10A3-46CE-AC60-8B3A6E75CB5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7294139-0106-4C1A-8EA8-9FF2A97D45D4}">
      <dgm:prSet phldrT="[Текст]" custT="1"/>
      <dgm:spPr/>
      <dgm:t>
        <a:bodyPr/>
        <a:lstStyle/>
        <a:p>
          <a:pPr algn="ctr"/>
          <a:r>
            <a:rPr lang="ru-RU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СОЗДАТЬ УСЛОВИЯ ПЕДАГОГАМ И ОБУЧАЮЩИМСЯ ДЛЯ ФОРМИРОВАНИЯ ЦИФРОВОЙ ГРАМОТНОСТИ </a:t>
          </a:r>
        </a:p>
      </dgm:t>
    </dgm:pt>
    <dgm:pt modelId="{A82F9B0F-24EF-4FC3-9642-23847762C3FA}" type="sibTrans" cxnId="{3F43FA20-10A3-46CE-AC60-8B3A6E75CB5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8AED2A0-0E27-4EA2-BC2E-ED005CD977F5}" type="parTrans" cxnId="{DE50F703-4E71-4897-80BF-3E31F8D7076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E89F0FD-F10E-4822-8B1F-C3FBD48FD6DE}">
      <dgm:prSet phldrT="[Текст]" custT="1"/>
      <dgm:spPr/>
      <dgm:t>
        <a:bodyPr/>
        <a:lstStyle/>
        <a:p>
          <a:pPr algn="ctr"/>
          <a:r>
            <a:rPr lang="ru-RU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ПРОВЕСТИ ОПЫТНО-ЭКСПЕРИМЕНТАЛЬНУЮ РАБОТУ ПО АПРОБАЦИИ МОДЕЛИ УПРАВЛЕНИЯ ЦИФРОВЫМ САМООПРЕДЕЛЕНИЕМ В ОБЩЕОБРАЗОВАТЕЛЬНОЙ ОРГАНИЗАЦИИ</a:t>
          </a:r>
          <a:endParaRPr lang="ru-RU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93BF98-63F5-45F7-95B0-0D12D3C6C0B1}" type="sibTrans" cxnId="{DE50F703-4E71-4897-80BF-3E31F8D7076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51384C3-DF43-4610-9C14-DF0E2C5FA34C}" type="parTrans" cxnId="{B70080A7-709C-4B40-AFAA-47FFDBC8176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40F648E-AD9F-4510-861A-9BD447801EE3}">
      <dgm:prSet custT="1"/>
      <dgm:spPr/>
      <dgm:t>
        <a:bodyPr/>
        <a:lstStyle/>
        <a:p>
          <a:pPr algn="ctr"/>
          <a:r>
            <a:rPr lang="ru-RU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ОСУЩЕСТВИТЬ ОБОБЩЕНИЕ РЕЗУЛЬТАТОВ РЕАЛИЗАЦИИ ИННОВАЦИОННОГО ПРОЕКТА </a:t>
          </a:r>
        </a:p>
      </dgm:t>
    </dgm:pt>
    <dgm:pt modelId="{3431BDA7-328E-4E6F-A557-33E3645A70C7}" type="sibTrans" cxnId="{B70080A7-709C-4B40-AFAA-47FFDBC8176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CF689CE-9814-4C16-AABC-862E41F362D3}" type="pres">
      <dgm:prSet presAssocID="{56086213-6098-464D-92F2-FB1D1A2CF17B}" presName="linear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2524AD-028D-4223-B675-ED2D949A66EA}" type="pres">
      <dgm:prSet presAssocID="{6152AD63-5A89-4D78-9C55-C152CE3AD65B}" presName="parentLin"/>
      <dgm:spPr/>
      <dgm:t>
        <a:bodyPr/>
        <a:lstStyle/>
        <a:p/>
      </dgm:t>
    </dgm:pt>
    <dgm:pt modelId="{458E6913-4B36-448C-B306-6DC835B517F2}" type="pres">
      <dgm:prSet presAssocID="{6152AD63-5A89-4D78-9C55-C152CE3AD65B}" presName="parentLeftMargin" presStyleLbl="node1" presStyleCnt="4"/>
      <dgm:spPr/>
      <dgm:t>
        <a:bodyPr/>
        <a:lstStyle/>
        <a:p>
          <a:endParaRPr lang="ru-RU"/>
        </a:p>
      </dgm:t>
    </dgm:pt>
    <dgm:pt modelId="{2444F1E0-6CA9-40A0-920A-2B72EBCF1BE3}" type="pres">
      <dgm:prSet presAssocID="{6152AD63-5A89-4D78-9C55-C152CE3AD65B}" presName="parentText" presStyleLbl="node1" presStyleCnt="4" custScaleX="135194" custScaleY="215650" custLinFactNeighborX="-14260" custLinFactNeighborY="239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00FD86-0A9F-46D5-89E2-293129721F47}" type="pres">
      <dgm:prSet presAssocID="{6152AD63-5A89-4D78-9C55-C152CE3AD65B}" presName="negativeSpace"/>
      <dgm:spPr/>
      <dgm:t>
        <a:bodyPr/>
        <a:lstStyle/>
        <a:p/>
      </dgm:t>
    </dgm:pt>
    <dgm:pt modelId="{1CD818F1-F4BA-4ED7-8797-B68441635B58}" type="pres">
      <dgm:prSet presAssocID="{6152AD63-5A89-4D78-9C55-C152CE3AD65B}" presName="childText" presStyleLbl="conFgAcc1" presStyleCnt="4" custFlipVert="1" custScaleY="130912">
        <dgm:presLayoutVars>
          <dgm:bulletEnabled val="1"/>
        </dgm:presLayoutVars>
      </dgm:prSet>
      <dgm:spPr/>
      <dgm:t>
        <a:bodyPr/>
        <a:lstStyle/>
        <a:p/>
      </dgm:t>
    </dgm:pt>
    <dgm:pt modelId="{EC77A9CB-425F-44CB-8302-26C329FFE7A8}" type="pres">
      <dgm:prSet presAssocID="{01607BDF-642C-468E-9708-589235C2624D}" presName="spaceBetweenRectangles"/>
      <dgm:spPr/>
      <dgm:t>
        <a:bodyPr/>
        <a:lstStyle/>
        <a:p/>
      </dgm:t>
    </dgm:pt>
    <dgm:pt modelId="{FE10F580-C4BA-413D-B796-3E3E6FBE1CEC}" type="pres">
      <dgm:prSet presAssocID="{97294139-0106-4C1A-8EA8-9FF2A97D45D4}" presName="parentLin"/>
      <dgm:spPr/>
      <dgm:t>
        <a:bodyPr/>
        <a:lstStyle/>
        <a:p/>
      </dgm:t>
    </dgm:pt>
    <dgm:pt modelId="{071EE817-BA17-427D-A907-8285C02DDD15}" type="pres">
      <dgm:prSet presAssocID="{97294139-0106-4C1A-8EA8-9FF2A97D45D4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56F67F2B-0B69-42B6-BCEC-EE4C28FD685E}" type="pres">
      <dgm:prSet presAssocID="{97294139-0106-4C1A-8EA8-9FF2A97D45D4}" presName="parentText" presStyleLbl="node1" presStyleIdx="1" presStyleCnt="4" custScaleX="142857" custScaleY="199144" custLinFactNeighborX="-8930" custLinFactNeighborY="-80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47F545-3C3B-4546-B42F-CF86FAB9D69C}" type="pres">
      <dgm:prSet presAssocID="{97294139-0106-4C1A-8EA8-9FF2A97D45D4}" presName="negativeSpace"/>
      <dgm:spPr/>
      <dgm:t>
        <a:bodyPr/>
        <a:lstStyle/>
        <a:p/>
      </dgm:t>
    </dgm:pt>
    <dgm:pt modelId="{BD14EB7B-B995-4185-882F-A9EB0E71DFA7}" type="pres">
      <dgm:prSet presAssocID="{97294139-0106-4C1A-8EA8-9FF2A97D45D4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/>
      </dgm:t>
    </dgm:pt>
    <dgm:pt modelId="{F44AA59E-AAFA-47AF-BDEC-AC5DBF5DDE6A}" type="pres">
      <dgm:prSet presAssocID="{A82F9B0F-24EF-4FC3-9642-23847762C3FA}" presName="spaceBetweenRectangles"/>
      <dgm:spPr/>
      <dgm:t>
        <a:bodyPr/>
        <a:lstStyle/>
        <a:p/>
      </dgm:t>
    </dgm:pt>
    <dgm:pt modelId="{71715340-4719-4318-8EA3-B3E5621F5598}" type="pres">
      <dgm:prSet presAssocID="{5E89F0FD-F10E-4822-8B1F-C3FBD48FD6DE}" presName="parentLin"/>
      <dgm:spPr/>
      <dgm:t>
        <a:bodyPr/>
        <a:lstStyle/>
        <a:p/>
      </dgm:t>
    </dgm:pt>
    <dgm:pt modelId="{A9927BAC-757D-402F-90D6-9853E42E7899}" type="pres">
      <dgm:prSet presAssocID="{5E89F0FD-F10E-4822-8B1F-C3FBD48FD6DE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D854B912-D3FE-4938-B4BB-1F41F40378AC}" type="pres">
      <dgm:prSet presAssocID="{5E89F0FD-F10E-4822-8B1F-C3FBD48FD6DE}" presName="parentText" presStyleLbl="node1" presStyleIdx="2" presStyleCnt="4" custScaleX="142857" custScaleY="16523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7B3307-08F1-43A4-B14D-0EE81615DACF}" type="pres">
      <dgm:prSet presAssocID="{5E89F0FD-F10E-4822-8B1F-C3FBD48FD6DE}" presName="negativeSpace"/>
      <dgm:spPr/>
      <dgm:t>
        <a:bodyPr/>
        <a:lstStyle/>
        <a:p/>
      </dgm:t>
    </dgm:pt>
    <dgm:pt modelId="{8C601486-CBE7-4578-9E49-475BC8AA36C0}" type="pres">
      <dgm:prSet presAssocID="{5E89F0FD-F10E-4822-8B1F-C3FBD48FD6DE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/>
      </dgm:t>
    </dgm:pt>
    <dgm:pt modelId="{37F035F3-2E58-490E-A39D-8A3EAD9AAA33}" type="pres">
      <dgm:prSet presAssocID="{7793BF98-63F5-45F7-95B0-0D12D3C6C0B1}" presName="spaceBetweenRectangles"/>
      <dgm:spPr/>
      <dgm:t>
        <a:bodyPr/>
        <a:lstStyle/>
        <a:p/>
      </dgm:t>
    </dgm:pt>
    <dgm:pt modelId="{27D615E0-52E8-4481-BFC5-AE05937F7E59}" type="pres">
      <dgm:prSet presAssocID="{740F648E-AD9F-4510-861A-9BD447801EE3}" presName="parentLin"/>
      <dgm:spPr/>
      <dgm:t>
        <a:bodyPr/>
        <a:lstStyle/>
        <a:p/>
      </dgm:t>
    </dgm:pt>
    <dgm:pt modelId="{13E0BDFE-1863-451A-8C52-C88B61980DFC}" type="pres">
      <dgm:prSet presAssocID="{740F648E-AD9F-4510-861A-9BD447801EE3}" presName="parentLeftMargin" presStyleLbl="node1" presStyleIdx="3" presStyleCnt="4"/>
      <dgm:spPr/>
      <dgm:t>
        <a:bodyPr/>
        <a:lstStyle/>
        <a:p>
          <a:endParaRPr lang="ru-RU"/>
        </a:p>
      </dgm:t>
    </dgm:pt>
    <dgm:pt modelId="{08B455EA-4CD0-49ED-8D80-E704F2E5C661}" type="pres">
      <dgm:prSet presAssocID="{740F648E-AD9F-4510-861A-9BD447801EE3}" presName="parentText" presStyleLbl="node1" presStyleIdx="3" presStyleCnt="4" custScaleX="142857" custScaleY="2007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FFA77E-42C7-4A8A-B30E-8227ECE5CC7F}" type="pres">
      <dgm:prSet presAssocID="{740F648E-AD9F-4510-861A-9BD447801EE3}" presName="negativeSpace"/>
      <dgm:spPr/>
      <dgm:t>
        <a:bodyPr/>
        <a:lstStyle/>
        <a:p/>
      </dgm:t>
    </dgm:pt>
    <dgm:pt modelId="{B528FED9-A0C8-4E1A-8C17-FBF1F14B9247}" type="pres">
      <dgm:prSet presAssocID="{740F648E-AD9F-4510-861A-9BD447801EE3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/>
      </dgm:t>
    </dgm:pt>
  </dgm:ptLst>
  <dgm:cxnLst>
    <dgm:cxn modelId="{9DB1474E-CAD5-48F1-83D3-5323BDE8EE3F}" srcId="{56086213-6098-464D-92F2-FB1D1A2CF17B}" destId="{6152AD63-5A89-4D78-9C55-C152CE3AD65B}" srcOrd="0" destOrd="0" parTransId="{0F794E99-9FF5-4505-B6BD-73F98CEE9D93}" sibTransId="{01607BDF-642C-468E-9708-589235C2624D}"/>
    <dgm:cxn modelId="{3F43FA20-10A3-46CE-AC60-8B3A6E75CB58}" srcId="{56086213-6098-464D-92F2-FB1D1A2CF17B}" destId="{97294139-0106-4C1A-8EA8-9FF2A97D45D4}" srcOrd="1" destOrd="0" parTransId="{C9A01FB4-794F-4AE8-9B98-1958F9C20948}" sibTransId="{A82F9B0F-24EF-4FC3-9642-23847762C3FA}"/>
    <dgm:cxn modelId="{DE50F703-4E71-4897-80BF-3E31F8D7076D}" srcId="{56086213-6098-464D-92F2-FB1D1A2CF17B}" destId="{5E89F0FD-F10E-4822-8B1F-C3FBD48FD6DE}" srcOrd="2" destOrd="0" parTransId="{A8AED2A0-0E27-4EA2-BC2E-ED005CD977F5}" sibTransId="{7793BF98-63F5-45F7-95B0-0D12D3C6C0B1}"/>
    <dgm:cxn modelId="{B70080A7-709C-4B40-AFAA-47FFDBC81765}" srcId="{56086213-6098-464D-92F2-FB1D1A2CF17B}" destId="{740F648E-AD9F-4510-861A-9BD447801EE3}" srcOrd="3" destOrd="0" parTransId="{B51384C3-DF43-4610-9C14-DF0E2C5FA34C}" sibTransId="{3431BDA7-328E-4E6F-A557-33E3645A70C7}"/>
    <dgm:cxn modelId="{FA7F8FCB-3085-4ED2-9EAA-AA7C9E7B77C6}" type="presOf" srcId="{56086213-6098-464D-92F2-FB1D1A2CF17B}" destId="{0CF689CE-9814-4C16-AABC-862E41F362D3}" srcOrd="0" destOrd="0" presId="urn:microsoft.com/office/officeart/2005/8/layout/list1"/>
    <dgm:cxn modelId="{8EFC0128-D202-4E9E-97E2-4EB43D255944}" type="presParOf" srcId="{0CF689CE-9814-4C16-AABC-862E41F362D3}" destId="{222524AD-028D-4223-B675-ED2D949A66EA}" srcOrd="0" destOrd="0" presId="urn:microsoft.com/office/officeart/2005/8/layout/list1"/>
    <dgm:cxn modelId="{2CA9A65B-4775-4003-9E07-16DC62B1383F}" type="presParOf" srcId="{222524AD-028D-4223-B675-ED2D949A66EA}" destId="{458E6913-4B36-448C-B306-6DC835B517F2}" srcOrd="0" destOrd="0" presId="urn:microsoft.com/office/officeart/2005/8/layout/list1"/>
    <dgm:cxn modelId="{CD991CCC-2F7C-4827-968C-3A90BA47EB67}" type="presOf" srcId="{6152AD63-5A89-4D78-9C55-C152CE3AD65B}" destId="{458E6913-4B36-448C-B306-6DC835B517F2}" srcOrd="0" destOrd="0" presId="urn:microsoft.com/office/officeart/2005/8/layout/list1"/>
    <dgm:cxn modelId="{FDC02DBC-29E1-4F3A-B3F4-A2DE2D7DD246}" type="presParOf" srcId="{222524AD-028D-4223-B675-ED2D949A66EA}" destId="{2444F1E0-6CA9-40A0-920A-2B72EBCF1BE3}" srcOrd="1" destOrd="0" presId="urn:microsoft.com/office/officeart/2005/8/layout/list1"/>
    <dgm:cxn modelId="{31A965D1-9017-4EEB-8328-288058471C15}" type="presOf" srcId="{6152AD63-5A89-4D78-9C55-C152CE3AD65B}" destId="{2444F1E0-6CA9-40A0-920A-2B72EBCF1BE3}" srcOrd="1" destOrd="0" presId="urn:microsoft.com/office/officeart/2005/8/layout/list1"/>
    <dgm:cxn modelId="{11D67989-779E-4CC0-91F7-28E78C5AB62A}" type="presParOf" srcId="{0CF689CE-9814-4C16-AABC-862E41F362D3}" destId="{DA00FD86-0A9F-46D5-89E2-293129721F47}" srcOrd="1" destOrd="0" presId="urn:microsoft.com/office/officeart/2005/8/layout/list1"/>
    <dgm:cxn modelId="{15058C6B-2EA6-435B-923A-E4AD7FAF0DEE}" type="presParOf" srcId="{0CF689CE-9814-4C16-AABC-862E41F362D3}" destId="{1CD818F1-F4BA-4ED7-8797-B68441635B58}" srcOrd="2" destOrd="0" presId="urn:microsoft.com/office/officeart/2005/8/layout/list1"/>
    <dgm:cxn modelId="{DF63A1C2-DE30-4796-B715-B8F9C1ACCB85}" type="presParOf" srcId="{0CF689CE-9814-4C16-AABC-862E41F362D3}" destId="{EC77A9CB-425F-44CB-8302-26C329FFE7A8}" srcOrd="3" destOrd="0" presId="urn:microsoft.com/office/officeart/2005/8/layout/list1"/>
    <dgm:cxn modelId="{28B32875-2D64-417E-A28C-CAC9DCF36CBF}" type="presParOf" srcId="{0CF689CE-9814-4C16-AABC-862E41F362D3}" destId="{FE10F580-C4BA-413D-B796-3E3E6FBE1CEC}" srcOrd="4" destOrd="0" presId="urn:microsoft.com/office/officeart/2005/8/layout/list1"/>
    <dgm:cxn modelId="{06F2D35C-9768-4973-8E35-98959499B834}" type="presParOf" srcId="{FE10F580-C4BA-413D-B796-3E3E6FBE1CEC}" destId="{071EE817-BA17-427D-A907-8285C02DDD15}" srcOrd="0" destOrd="0" presId="urn:microsoft.com/office/officeart/2005/8/layout/list1"/>
    <dgm:cxn modelId="{589A979C-DADC-4DCF-9930-375816C3B2D8}" type="presOf" srcId="{97294139-0106-4C1A-8EA8-9FF2A97D45D4}" destId="{071EE817-BA17-427D-A907-8285C02DDD15}" srcOrd="0" destOrd="0" presId="urn:microsoft.com/office/officeart/2005/8/layout/list1"/>
    <dgm:cxn modelId="{5AD59420-31B7-458F-BC6B-E49BD35B9DC4}" type="presParOf" srcId="{FE10F580-C4BA-413D-B796-3E3E6FBE1CEC}" destId="{56F67F2B-0B69-42B6-BCEC-EE4C28FD685E}" srcOrd="1" destOrd="0" presId="urn:microsoft.com/office/officeart/2005/8/layout/list1"/>
    <dgm:cxn modelId="{9590A47F-A1C3-4EB9-B7F0-0B5372511A0D}" type="presOf" srcId="{97294139-0106-4C1A-8EA8-9FF2A97D45D4}" destId="{56F67F2B-0B69-42B6-BCEC-EE4C28FD685E}" srcOrd="1" destOrd="0" presId="urn:microsoft.com/office/officeart/2005/8/layout/list1"/>
    <dgm:cxn modelId="{50F9BBDE-E3F3-4912-BAD3-B08080B7C626}" type="presParOf" srcId="{0CF689CE-9814-4C16-AABC-862E41F362D3}" destId="{A247F545-3C3B-4546-B42F-CF86FAB9D69C}" srcOrd="5" destOrd="0" presId="urn:microsoft.com/office/officeart/2005/8/layout/list1"/>
    <dgm:cxn modelId="{07890D78-4236-4AA6-8DD4-E6E94C552F94}" type="presParOf" srcId="{0CF689CE-9814-4C16-AABC-862E41F362D3}" destId="{BD14EB7B-B995-4185-882F-A9EB0E71DFA7}" srcOrd="6" destOrd="0" presId="urn:microsoft.com/office/officeart/2005/8/layout/list1"/>
    <dgm:cxn modelId="{20E89826-0452-4AF5-8D47-051F3FB1D8AA}" type="presParOf" srcId="{0CF689CE-9814-4C16-AABC-862E41F362D3}" destId="{F44AA59E-AAFA-47AF-BDEC-AC5DBF5DDE6A}" srcOrd="7" destOrd="0" presId="urn:microsoft.com/office/officeart/2005/8/layout/list1"/>
    <dgm:cxn modelId="{58546DDD-762D-48C1-A9A4-C7D15788B453}" type="presParOf" srcId="{0CF689CE-9814-4C16-AABC-862E41F362D3}" destId="{71715340-4719-4318-8EA3-B3E5621F5598}" srcOrd="8" destOrd="0" presId="urn:microsoft.com/office/officeart/2005/8/layout/list1"/>
    <dgm:cxn modelId="{55C2BBCE-2408-4EC7-BFFC-6344806EDAE4}" type="presParOf" srcId="{71715340-4719-4318-8EA3-B3E5621F5598}" destId="{A9927BAC-757D-402F-90D6-9853E42E7899}" srcOrd="0" destOrd="0" presId="urn:microsoft.com/office/officeart/2005/8/layout/list1"/>
    <dgm:cxn modelId="{C69AEE95-F4E8-44C9-816E-488C6F51F8BF}" type="presOf" srcId="{5E89F0FD-F10E-4822-8B1F-C3FBD48FD6DE}" destId="{A9927BAC-757D-402F-90D6-9853E42E7899}" srcOrd="0" destOrd="0" presId="urn:microsoft.com/office/officeart/2005/8/layout/list1"/>
    <dgm:cxn modelId="{3033CAE1-DDB3-4CA1-B4FB-35D78178117B}" type="presParOf" srcId="{71715340-4719-4318-8EA3-B3E5621F5598}" destId="{D854B912-D3FE-4938-B4BB-1F41F40378AC}" srcOrd="1" destOrd="0" presId="urn:microsoft.com/office/officeart/2005/8/layout/list1"/>
    <dgm:cxn modelId="{F7BA61B0-2A34-4F91-A0F5-1301BFF884D0}" type="presOf" srcId="{5E89F0FD-F10E-4822-8B1F-C3FBD48FD6DE}" destId="{D854B912-D3FE-4938-B4BB-1F41F40378AC}" srcOrd="1" destOrd="0" presId="urn:microsoft.com/office/officeart/2005/8/layout/list1"/>
    <dgm:cxn modelId="{D54CDB41-C85A-4631-9F36-43F2C45ACB96}" type="presParOf" srcId="{0CF689CE-9814-4C16-AABC-862E41F362D3}" destId="{FA7B3307-08F1-43A4-B14D-0EE81615DACF}" srcOrd="9" destOrd="0" presId="urn:microsoft.com/office/officeart/2005/8/layout/list1"/>
    <dgm:cxn modelId="{B9EA0D38-DF72-4D07-A3C7-C2A38A5D047F}" type="presParOf" srcId="{0CF689CE-9814-4C16-AABC-862E41F362D3}" destId="{8C601486-CBE7-4578-9E49-475BC8AA36C0}" srcOrd="10" destOrd="0" presId="urn:microsoft.com/office/officeart/2005/8/layout/list1"/>
    <dgm:cxn modelId="{5014579D-6615-48B9-88AB-9BF682D45A38}" type="presParOf" srcId="{0CF689CE-9814-4C16-AABC-862E41F362D3}" destId="{37F035F3-2E58-490E-A39D-8A3EAD9AAA33}" srcOrd="11" destOrd="0" presId="urn:microsoft.com/office/officeart/2005/8/layout/list1"/>
    <dgm:cxn modelId="{5D6E1526-3186-4722-A568-44CFBD022089}" type="presParOf" srcId="{0CF689CE-9814-4C16-AABC-862E41F362D3}" destId="{27D615E0-52E8-4481-BFC5-AE05937F7E59}" srcOrd="12" destOrd="0" presId="urn:microsoft.com/office/officeart/2005/8/layout/list1"/>
    <dgm:cxn modelId="{E5DD0E6F-662F-412B-9BA5-28ADC8296659}" type="presParOf" srcId="{27D615E0-52E8-4481-BFC5-AE05937F7E59}" destId="{13E0BDFE-1863-451A-8C52-C88B61980DFC}" srcOrd="0" destOrd="0" presId="urn:microsoft.com/office/officeart/2005/8/layout/list1"/>
    <dgm:cxn modelId="{BAA04B54-E6BD-4921-9115-3395BDDEA3CD}" type="presOf" srcId="{740F648E-AD9F-4510-861A-9BD447801EE3}" destId="{13E0BDFE-1863-451A-8C52-C88B61980DFC}" srcOrd="0" destOrd="0" presId="urn:microsoft.com/office/officeart/2005/8/layout/list1"/>
    <dgm:cxn modelId="{52A6BBDC-26B4-4135-A55A-A2DE4D26F9C9}" type="presParOf" srcId="{27D615E0-52E8-4481-BFC5-AE05937F7E59}" destId="{08B455EA-4CD0-49ED-8D80-E704F2E5C661}" srcOrd="1" destOrd="0" presId="urn:microsoft.com/office/officeart/2005/8/layout/list1"/>
    <dgm:cxn modelId="{C72FBADC-1FFD-4DAE-887C-486190DCD6A8}" type="presOf" srcId="{740F648E-AD9F-4510-861A-9BD447801EE3}" destId="{08B455EA-4CD0-49ED-8D80-E704F2E5C661}" srcOrd="1" destOrd="0" presId="urn:microsoft.com/office/officeart/2005/8/layout/list1"/>
    <dgm:cxn modelId="{10CB0049-957B-47A1-B180-9470ABCF4D3A}" type="presParOf" srcId="{0CF689CE-9814-4C16-AABC-862E41F362D3}" destId="{E2FFA77E-42C7-4A8A-B30E-8227ECE5CC7F}" srcOrd="13" destOrd="0" presId="urn:microsoft.com/office/officeart/2005/8/layout/list1"/>
    <dgm:cxn modelId="{0253B480-96F1-461C-991A-2CDE6948DC57}" type="presParOf" srcId="{0CF689CE-9814-4C16-AABC-862E41F362D3}" destId="{B528FED9-A0C8-4E1A-8C17-FBF1F14B924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main"/>
    </a:ext>
  </dgm:extLst>
</dgm:dataModel>
</file>

<file path=ppt/diagrams/data3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C902FF84-E6F0-48C3-AB51-4AAC7B36B029}" type="doc">
      <dgm:prSet loTypeId="urn:microsoft.com/office/officeart/2005/8/layout/orgChart1" loCatId="hierarchy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455F831-13CF-4F6E-91C5-6F09DAD96BDA}" type="parTrans" cxnId="{D22F2C45-08CB-4581-B30F-39BC4963D083}">
      <dgm:prSet/>
      <dgm:spPr/>
      <dgm:t>
        <a:bodyPr/>
        <a:lstStyle/>
        <a:p>
          <a:endParaRPr lang="ru-RU"/>
        </a:p>
      </dgm:t>
    </dgm:pt>
    <dgm:pt modelId="{15D8774C-1434-450C-99E9-58FDAAF095C6}">
      <dgm:prSet phldrT="[Текст]" custT="1"/>
      <dgm:spPr/>
      <dgm:t>
        <a:bodyPr/>
        <a:lstStyle/>
        <a:p>
          <a:r>
            <a:rPr lang="ru-RU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ФОРМЫ ПОВЫШЕНИЯ КВАЛИФИКАЦИИ ПЕДАГОГОВ</a:t>
          </a:r>
        </a:p>
      </dgm:t>
    </dgm:pt>
    <dgm:pt modelId="{62F9CBEA-2381-4482-A169-8CEE8A172150}" type="parTrans" cxnId="{E38DF73C-93B7-43BA-819B-70C9B5EF25B6}">
      <dgm:prSet/>
      <dgm:spPr/>
      <dgm:t>
        <a:bodyPr/>
        <a:lstStyle/>
        <a:p>
          <a:endParaRPr lang="ru-RU"/>
        </a:p>
      </dgm:t>
    </dgm:pt>
    <dgm:pt modelId="{1648F62C-AD93-4818-AFEF-72DDC1E56F25}">
      <dgm:prSet phldrT="[Текст]"/>
      <dgm:spPr/>
      <dgm:t>
        <a:bodyPr/>
        <a:lstStyle/>
        <a:p>
          <a:r>
            <a:rPr lang="ru-RU" b="1" u="sng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ИНДИВИДУАЛЬНАЯ</a:t>
          </a:r>
          <a:endParaRPr lang="ru-RU" b="1" u="sng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8329AC-8309-4A86-A8B1-63781D44EBB6}" type="parTrans" cxnId="{E01E547E-6D1A-4EC3-90BE-C068D8A8441A}">
      <dgm:prSet/>
      <dgm:spPr/>
      <dgm:t>
        <a:bodyPr/>
        <a:lstStyle/>
        <a:p>
          <a:endParaRPr lang="ru-RU"/>
        </a:p>
      </dgm:t>
    </dgm:pt>
    <dgm:pt modelId="{5CABB5CD-DCF3-44C2-B462-FE406359FEEF}">
      <dgm:prSet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</dgm:spPr>
      <dgm:t>
        <a:bodyPr/>
        <a:lstStyle/>
        <a:p>
          <a:pPr algn="ctr"/>
          <a:r>
            <a:rPr lang="ru-RU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Самообразование, обмен опытом в Интернет-сообществах, дистанционные курсы, наставничество, консультирование, вебинары.</a:t>
          </a:r>
        </a:p>
      </dgm:t>
    </dgm:pt>
    <dgm:pt modelId="{601AA7EC-4BAA-437C-A04E-3634D5390907}" type="sibTrans" cxnId="{E01E547E-6D1A-4EC3-90BE-C068D8A8441A}">
      <dgm:prSet/>
      <dgm:spPr/>
      <dgm:t>
        <a:bodyPr/>
        <a:lstStyle/>
        <a:p>
          <a:endParaRPr lang="ru-RU"/>
        </a:p>
      </dgm:t>
    </dgm:pt>
    <dgm:pt modelId="{BAD29A15-D3A9-4257-9060-21EBC5169272}" type="sibTrans" cxnId="{E38DF73C-93B7-43BA-819B-70C9B5EF25B6}">
      <dgm:prSet/>
      <dgm:spPr/>
      <dgm:t>
        <a:bodyPr/>
        <a:lstStyle/>
        <a:p>
          <a:endParaRPr lang="ru-RU"/>
        </a:p>
      </dgm:t>
    </dgm:pt>
    <dgm:pt modelId="{67EC2D7E-610D-495B-9107-C0413A12BF30}" type="parTrans" cxnId="{363F0CA2-0E1E-4DBA-B486-6A3CB2757D0A}">
      <dgm:prSet/>
      <dgm:spPr/>
      <dgm:t>
        <a:bodyPr/>
        <a:lstStyle/>
        <a:p>
          <a:endParaRPr lang="ru-RU"/>
        </a:p>
      </dgm:t>
    </dgm:pt>
    <dgm:pt modelId="{4965A4A3-13E9-409B-A6D6-9327AF7CC12F}">
      <dgm:prSet phldrT="[Текст]"/>
      <dgm:spPr/>
      <dgm:t>
        <a:bodyPr/>
        <a:lstStyle/>
        <a:p>
          <a:r>
            <a:rPr lang="ru-RU" b="1" u="sng">
              <a:solidFill>
                <a:schemeClr val="tx1"/>
              </a:solidFill>
            </a:rPr>
            <a:t>КОЛЛЕКТИВНАЯ</a:t>
          </a:r>
        </a:p>
      </dgm:t>
    </dgm:pt>
    <dgm:pt modelId="{0368E4EA-7B8E-4D1E-91B3-9D503B8813A0}" type="parTrans" cxnId="{2BF95059-DC1B-4D8C-8965-02AF70818082}">
      <dgm:prSet/>
      <dgm:spPr/>
      <dgm:t>
        <a:bodyPr/>
        <a:lstStyle/>
        <a:p>
          <a:endParaRPr lang="ru-RU"/>
        </a:p>
      </dgm:t>
    </dgm:pt>
    <dgm:pt modelId="{8532A88B-6886-4A76-A52C-F5E1D79C2C46}">
      <dgm:prSet/>
      <dgm:spPr/>
      <dgm:t>
        <a:bodyPr/>
        <a:lstStyle/>
        <a:p>
          <a:r>
            <a:rPr lang="ru-RU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Педагогические советы, заседания МО, семинары, консультации, мастер-классы, деловые игры, круглые столы.</a:t>
          </a:r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65AAA2-7970-48A6-9023-3D942A1A3D13}" type="sibTrans" cxnId="{2BF95059-DC1B-4D8C-8965-02AF70818082}">
      <dgm:prSet/>
      <dgm:spPr/>
      <dgm:t>
        <a:bodyPr/>
        <a:lstStyle/>
        <a:p>
          <a:endParaRPr lang="ru-RU"/>
        </a:p>
      </dgm:t>
    </dgm:pt>
    <dgm:pt modelId="{8CC8F9D4-109D-494B-ACDD-E26E16663C0C}" type="sibTrans" cxnId="{363F0CA2-0E1E-4DBA-B486-6A3CB2757D0A}">
      <dgm:prSet/>
      <dgm:spPr/>
      <dgm:t>
        <a:bodyPr/>
        <a:lstStyle/>
        <a:p>
          <a:endParaRPr lang="ru-RU"/>
        </a:p>
      </dgm:t>
    </dgm:pt>
    <dgm:pt modelId="{689EB239-7850-415F-9097-858B38E8FF2A}" type="parTrans" cxnId="{66674851-89C3-4A5B-8FFE-604F3BD87F12}">
      <dgm:prSet/>
      <dgm:spPr/>
      <dgm:t>
        <a:bodyPr/>
        <a:lstStyle/>
        <a:p>
          <a:endParaRPr lang="ru-RU"/>
        </a:p>
      </dgm:t>
    </dgm:pt>
    <dgm:pt modelId="{CC189D63-A073-4A89-965C-672EB5642E38}">
      <dgm:prSet phldrT="[Текст]"/>
      <dgm:spPr/>
      <dgm:t>
        <a:bodyPr/>
        <a:lstStyle/>
        <a:p>
          <a:r>
            <a:rPr lang="ru-RU" b="1" u="sng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ГРУППОВАЯ</a:t>
          </a:r>
          <a:endParaRPr lang="ru-RU" b="1" u="sng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AFFDC9-8B26-4D38-B502-D2BB60A05953}" type="parTrans" cxnId="{91D1A669-D372-4A77-B6B8-EADB99670D13}">
      <dgm:prSet/>
      <dgm:spPr/>
      <dgm:t>
        <a:bodyPr/>
        <a:lstStyle/>
        <a:p>
          <a:endParaRPr lang="ru-RU"/>
        </a:p>
      </dgm:t>
    </dgm:pt>
    <dgm:pt modelId="{90011D15-D50C-43B8-8F9D-A4EED7EB6B0C}">
      <dgm:prSet/>
      <dgm:spPr/>
      <dgm:t>
        <a:bodyPr/>
        <a:lstStyle/>
        <a:p>
          <a:r>
            <a:rPr lang="ru-RU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Методические объединения, творческие группы педагогов, реализующие педагогические проекты.</a:t>
          </a:r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EA0052-7AD9-4045-A2E6-A61F46595760}" type="sibTrans" cxnId="{91D1A669-D372-4A77-B6B8-EADB99670D13}">
      <dgm:prSet/>
      <dgm:spPr/>
      <dgm:t>
        <a:bodyPr/>
        <a:lstStyle/>
        <a:p>
          <a:endParaRPr lang="ru-RU"/>
        </a:p>
      </dgm:t>
    </dgm:pt>
    <dgm:pt modelId="{570E4C2B-24C1-40DE-8C8A-0CECA565278E}" type="sibTrans" cxnId="{66674851-89C3-4A5B-8FFE-604F3BD87F12}">
      <dgm:prSet/>
      <dgm:spPr/>
      <dgm:t>
        <a:bodyPr/>
        <a:lstStyle/>
        <a:p>
          <a:endParaRPr lang="ru-RU"/>
        </a:p>
      </dgm:t>
    </dgm:pt>
    <dgm:pt modelId="{4E172438-030F-4BC9-B0BF-982598C1BA1D}" type="sibTrans" cxnId="{D22F2C45-08CB-4581-B30F-39BC4963D083}">
      <dgm:prSet/>
      <dgm:spPr/>
      <dgm:t>
        <a:bodyPr/>
        <a:lstStyle/>
        <a:p>
          <a:endParaRPr lang="ru-RU"/>
        </a:p>
      </dgm:t>
    </dgm:pt>
    <dgm:pt modelId="{ED3F6431-27BB-4204-B654-694C7850F494}" type="pres">
      <dgm:prSet presAssocID="{C902FF84-E6F0-48C3-AB51-4AAC7B36B029}" presName="hierChild1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94DEF15-4CB3-43AC-92D2-4EA2EFD2B2D2}" type="pres">
      <dgm:prSet presAssocID="{15D8774C-1434-450C-99E9-58FDAAF095C6}" presName="hierRoot1">
        <dgm:presLayoutVars>
          <dgm:hierBranch val="init"/>
        </dgm:presLayoutVars>
      </dgm:prSet>
      <dgm:spPr/>
      <dgm:t>
        <a:bodyPr/>
        <a:lstStyle/>
        <a:p/>
      </dgm:t>
    </dgm:pt>
    <dgm:pt modelId="{6E7EEA48-A1F4-4002-A027-49781A3B35E8}" type="pres">
      <dgm:prSet presAssocID="{15D8774C-1434-450C-99E9-58FDAAF095C6}" presName="rootComposite1"/>
      <dgm:spPr/>
      <dgm:t>
        <a:bodyPr/>
        <a:lstStyle/>
        <a:p/>
      </dgm:t>
    </dgm:pt>
    <dgm:pt modelId="{B9045DCF-CACD-4059-8C29-D4F82E475BBA}" type="pres">
      <dgm:prSet presAssocID="{15D8774C-1434-450C-99E9-58FDAAF095C6}" presName="rootText1" presStyleLbl="node0" presStyleCnt="1" custScaleX="2614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C140A5-CA63-4FC7-BBE4-D4A7EBA171F9}" type="pres">
      <dgm:prSet presAssocID="{15D8774C-1434-450C-99E9-58FDAAF095C6}" presName="rootConnector1" presStyleLbl="node1" presStyleCnt="1"/>
      <dgm:spPr/>
      <dgm:t>
        <a:bodyPr/>
        <a:lstStyle/>
        <a:p>
          <a:endParaRPr lang="ru-RU"/>
        </a:p>
      </dgm:t>
    </dgm:pt>
    <dgm:pt modelId="{4CE53544-D209-4B5D-B645-59E464D6E7AB}" type="pres">
      <dgm:prSet presAssocID="{15D8774C-1434-450C-99E9-58FDAAF095C6}" presName="hierChild2"/>
      <dgm:spPr/>
      <dgm:t>
        <a:bodyPr/>
        <a:lstStyle/>
        <a:p/>
      </dgm:t>
    </dgm:pt>
    <dgm:pt modelId="{1BF37227-A71D-4DBE-8FE8-AD9261BB71D0}" type="pres">
      <dgm:prSet presAssocID="{62F9CBEA-2381-4482-A169-8CEE8A172150}" presName="Name37" presStyleLbl="parChTrans1D2" presStyleIdx="2" presStyleCnt="3"/>
      <dgm:spPr/>
      <dgm:t>
        <a:bodyPr/>
        <a:lstStyle/>
        <a:p>
          <a:endParaRPr lang="ru-RU"/>
        </a:p>
      </dgm:t>
    </dgm:pt>
    <dgm:pt modelId="{14270734-E56E-4225-86F9-423731CC5D39}" type="pres">
      <dgm:prSet presAssocID="{1648F62C-AD93-4818-AFEF-72DDC1E56F25}" presName="hierRoot2">
        <dgm:presLayoutVars>
          <dgm:hierBranch val="init"/>
        </dgm:presLayoutVars>
      </dgm:prSet>
      <dgm:spPr/>
      <dgm:t>
        <a:bodyPr/>
        <a:lstStyle/>
        <a:p/>
      </dgm:t>
    </dgm:pt>
    <dgm:pt modelId="{4280B843-DA8E-4931-9541-0781781C2922}" type="pres">
      <dgm:prSet presAssocID="{1648F62C-AD93-4818-AFEF-72DDC1E56F25}" presName="rootComposite"/>
      <dgm:spPr/>
      <dgm:t>
        <a:bodyPr/>
        <a:lstStyle/>
        <a:p/>
      </dgm:t>
    </dgm:pt>
    <dgm:pt modelId="{E9253194-95E0-487A-8553-7B08AC267215}" type="pres">
      <dgm:prSet presAssocID="{1648F62C-AD93-4818-AFEF-72DDC1E56F25}" presName="rootText" presStyleLbl="node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6CACBA8-65E1-43A8-9504-B95EB2F9D121}" type="pres">
      <dgm:prSet presAssocID="{1648F62C-AD93-4818-AFEF-72DDC1E56F25}" presName="rootConnector" presStyleLbl="node2" presStyleCnt="3"/>
      <dgm:spPr/>
      <dgm:t>
        <a:bodyPr/>
        <a:lstStyle/>
        <a:p>
          <a:endParaRPr lang="ru-RU"/>
        </a:p>
      </dgm:t>
    </dgm:pt>
    <dgm:pt modelId="{EA99529A-8A3D-407C-8C43-C0F05DCA5306}" type="pres">
      <dgm:prSet presAssocID="{1648F62C-AD93-4818-AFEF-72DDC1E56F25}" presName="hierChild4"/>
      <dgm:spPr/>
      <dgm:t>
        <a:bodyPr/>
        <a:lstStyle/>
        <a:p/>
      </dgm:t>
    </dgm:pt>
    <dgm:pt modelId="{E9F4E1E9-4003-4FBE-B755-AC9BA2FA3E47}" type="pres">
      <dgm:prSet presAssocID="{D98329AC-8309-4A86-A8B1-63781D44EBB6}" presName="Name37" presStyleLbl="parChTrans1D3" presStyleIdx="2" presStyleCnt="3"/>
      <dgm:spPr/>
      <dgm:t>
        <a:bodyPr/>
        <a:lstStyle/>
        <a:p>
          <a:endParaRPr lang="ru-RU"/>
        </a:p>
      </dgm:t>
    </dgm:pt>
    <dgm:pt modelId="{2D819F48-7AF0-42E2-BABE-4C8AC5E534EB}" type="pres">
      <dgm:prSet presAssocID="{5CABB5CD-DCF3-44C2-B462-FE406359FEEF}" presName="hierRoot2">
        <dgm:presLayoutVars>
          <dgm:hierBranch val="init"/>
        </dgm:presLayoutVars>
      </dgm:prSet>
      <dgm:spPr/>
      <dgm:t>
        <a:bodyPr/>
        <a:lstStyle/>
        <a:p/>
      </dgm:t>
    </dgm:pt>
    <dgm:pt modelId="{E55170C9-EF53-48DF-97CB-EE2B5109B9D0}" type="pres">
      <dgm:prSet presAssocID="{5CABB5CD-DCF3-44C2-B462-FE406359FEEF}" presName="rootComposite"/>
      <dgm:spPr/>
      <dgm:t>
        <a:bodyPr/>
        <a:lstStyle/>
        <a:p/>
      </dgm:t>
    </dgm:pt>
    <dgm:pt modelId="{258DF719-C9C9-4B42-89F1-B93F9248E6EC}" type="pres">
      <dgm:prSet presAssocID="{5CABB5CD-DCF3-44C2-B462-FE406359FEEF}" presName="rootText" presStyleLbl="node3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969D8F-45F8-491E-972A-F90406991560}" type="pres">
      <dgm:prSet presAssocID="{5CABB5CD-DCF3-44C2-B462-FE406359FEEF}" presName="rootConnector" presStyleLbl="node3" presStyleCnt="3"/>
      <dgm:spPr/>
      <dgm:t>
        <a:bodyPr/>
        <a:lstStyle/>
        <a:p>
          <a:endParaRPr lang="ru-RU"/>
        </a:p>
      </dgm:t>
    </dgm:pt>
    <dgm:pt modelId="{1EB36428-7BB8-4FC5-80AE-C1D53AF1AF17}" type="pres">
      <dgm:prSet presAssocID="{5CABB5CD-DCF3-44C2-B462-FE406359FEEF}" presName="hierChild4"/>
      <dgm:spPr/>
      <dgm:t>
        <a:bodyPr/>
        <a:lstStyle/>
        <a:p/>
      </dgm:t>
    </dgm:pt>
    <dgm:pt modelId="{102BB15E-ACDB-4B7F-B70C-725B97CCF6C6}" type="pres">
      <dgm:prSet presAssocID="{5CABB5CD-DCF3-44C2-B462-FE406359FEEF}" presName="hierChild5"/>
      <dgm:spPr/>
      <dgm:t>
        <a:bodyPr/>
        <a:lstStyle/>
        <a:p/>
      </dgm:t>
    </dgm:pt>
    <dgm:pt modelId="{61E0010F-B82F-4C0A-9D3D-E9CFFE43B49E}" type="pres">
      <dgm:prSet presAssocID="{1648F62C-AD93-4818-AFEF-72DDC1E56F25}" presName="hierChild5"/>
      <dgm:spPr/>
      <dgm:t>
        <a:bodyPr/>
        <a:lstStyle/>
        <a:p/>
      </dgm:t>
    </dgm:pt>
    <dgm:pt modelId="{BF5CB04B-A562-435E-B85F-A641840CE0CF}" type="pres">
      <dgm:prSet presAssocID="{67EC2D7E-610D-495B-9107-C0413A12BF30}" presName="Name37" presStyleLbl="parChTrans1D2" presStyleIdx="1" presStyleCnt="3"/>
      <dgm:spPr/>
      <dgm:t>
        <a:bodyPr/>
        <a:lstStyle/>
        <a:p>
          <a:endParaRPr lang="ru-RU"/>
        </a:p>
      </dgm:t>
    </dgm:pt>
    <dgm:pt modelId="{D4F08FCA-DBE0-4E89-85F9-4A212416FB74}" type="pres">
      <dgm:prSet presAssocID="{4965A4A3-13E9-409B-A6D6-9327AF7CC12F}" presName="hierRoot2">
        <dgm:presLayoutVars>
          <dgm:hierBranch val="init"/>
        </dgm:presLayoutVars>
      </dgm:prSet>
      <dgm:spPr/>
      <dgm:t>
        <a:bodyPr/>
        <a:lstStyle/>
        <a:p/>
      </dgm:t>
    </dgm:pt>
    <dgm:pt modelId="{83E13DE4-FC42-4219-8C7C-FA1D8306E68F}" type="pres">
      <dgm:prSet presAssocID="{4965A4A3-13E9-409B-A6D6-9327AF7CC12F}" presName="rootComposite"/>
      <dgm:spPr/>
      <dgm:t>
        <a:bodyPr/>
        <a:lstStyle/>
        <a:p/>
      </dgm:t>
    </dgm:pt>
    <dgm:pt modelId="{C2F8AECC-A3AF-4637-A12F-1D4BF694CD4E}" type="pres">
      <dgm:prSet presAssocID="{4965A4A3-13E9-409B-A6D6-9327AF7CC12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90FFCDC-9314-44D7-B202-27BB3A59CA5D}" type="pres">
      <dgm:prSet presAssocID="{4965A4A3-13E9-409B-A6D6-9327AF7CC12F}" presName="rootConnector" presStyleLbl="node2" presStyleIdx="1" presStyleCnt="3"/>
      <dgm:spPr/>
      <dgm:t>
        <a:bodyPr/>
        <a:lstStyle/>
        <a:p>
          <a:endParaRPr lang="ru-RU"/>
        </a:p>
      </dgm:t>
    </dgm:pt>
    <dgm:pt modelId="{321CD280-DAD0-4318-A39E-AB5613FA1B9F}" type="pres">
      <dgm:prSet presAssocID="{4965A4A3-13E9-409B-A6D6-9327AF7CC12F}" presName="hierChild4"/>
      <dgm:spPr/>
      <dgm:t>
        <a:bodyPr/>
        <a:lstStyle/>
        <a:p/>
      </dgm:t>
    </dgm:pt>
    <dgm:pt modelId="{EBE51364-2C01-4EBA-A476-4A3A9ED87207}" type="pres">
      <dgm:prSet presAssocID="{0368E4EA-7B8E-4D1E-91B3-9D503B8813A0}" presName="Name37" presStyleLbl="parChTrans1D3" presStyleIdx="1" presStyleCnt="3"/>
      <dgm:spPr/>
      <dgm:t>
        <a:bodyPr/>
        <a:lstStyle/>
        <a:p>
          <a:endParaRPr lang="ru-RU"/>
        </a:p>
      </dgm:t>
    </dgm:pt>
    <dgm:pt modelId="{AF8046DD-0E8D-43F8-A8D8-681F57A92189}" type="pres">
      <dgm:prSet presAssocID="{8532A88B-6886-4A76-A52C-F5E1D79C2C46}" presName="hierRoot2">
        <dgm:presLayoutVars>
          <dgm:hierBranch val="init"/>
        </dgm:presLayoutVars>
      </dgm:prSet>
      <dgm:spPr/>
      <dgm:t>
        <a:bodyPr/>
        <a:lstStyle/>
        <a:p/>
      </dgm:t>
    </dgm:pt>
    <dgm:pt modelId="{E4D1A5DE-414B-4114-9E8A-0C7DE3CA653B}" type="pres">
      <dgm:prSet presAssocID="{8532A88B-6886-4A76-A52C-F5E1D79C2C46}" presName="rootComposite"/>
      <dgm:spPr/>
      <dgm:t>
        <a:bodyPr/>
        <a:lstStyle/>
        <a:p/>
      </dgm:t>
    </dgm:pt>
    <dgm:pt modelId="{A3DA140C-63AC-4046-8518-86071FA06BB3}" type="pres">
      <dgm:prSet presAssocID="{8532A88B-6886-4A76-A52C-F5E1D79C2C46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AF44EDF-5B1D-4E39-8892-3AAFCB79D047}" type="pres">
      <dgm:prSet presAssocID="{8532A88B-6886-4A76-A52C-F5E1D79C2C46}" presName="rootConnector" presStyleLbl="node3" presStyleIdx="1" presStyleCnt="3"/>
      <dgm:spPr/>
      <dgm:t>
        <a:bodyPr/>
        <a:lstStyle/>
        <a:p>
          <a:endParaRPr lang="ru-RU"/>
        </a:p>
      </dgm:t>
    </dgm:pt>
    <dgm:pt modelId="{A7D6A133-1931-4E27-815E-875AA03F3DC8}" type="pres">
      <dgm:prSet presAssocID="{8532A88B-6886-4A76-A52C-F5E1D79C2C46}" presName="hierChild4"/>
      <dgm:spPr/>
      <dgm:t>
        <a:bodyPr/>
        <a:lstStyle/>
        <a:p/>
      </dgm:t>
    </dgm:pt>
    <dgm:pt modelId="{36CB8279-4828-4EB9-9EE6-2BF81332D06D}" type="pres">
      <dgm:prSet presAssocID="{8532A88B-6886-4A76-A52C-F5E1D79C2C46}" presName="hierChild5"/>
      <dgm:spPr/>
      <dgm:t>
        <a:bodyPr/>
        <a:lstStyle/>
        <a:p/>
      </dgm:t>
    </dgm:pt>
    <dgm:pt modelId="{DD8F2D54-0429-45E6-B7EF-AEBD39B6FC23}" type="pres">
      <dgm:prSet presAssocID="{4965A4A3-13E9-409B-A6D6-9327AF7CC12F}" presName="hierChild5"/>
      <dgm:spPr/>
      <dgm:t>
        <a:bodyPr/>
        <a:lstStyle/>
        <a:p/>
      </dgm:t>
    </dgm:pt>
    <dgm:pt modelId="{F8F48760-B40E-4E71-88FC-49941A566047}" type="pres">
      <dgm:prSet presAssocID="{689EB239-7850-415F-9097-858B38E8FF2A}" presName="Name37" presStyleLbl="parChTrans1D2" presStyleCnt="3"/>
      <dgm:spPr/>
      <dgm:t>
        <a:bodyPr/>
        <a:lstStyle/>
        <a:p>
          <a:endParaRPr lang="ru-RU"/>
        </a:p>
      </dgm:t>
    </dgm:pt>
    <dgm:pt modelId="{3EDBC14D-11C5-4284-82B5-14A519666A44}" type="pres">
      <dgm:prSet presAssocID="{CC189D63-A073-4A89-965C-672EB5642E38}" presName="hierRoot2">
        <dgm:presLayoutVars>
          <dgm:hierBranch val="init"/>
        </dgm:presLayoutVars>
      </dgm:prSet>
      <dgm:spPr/>
      <dgm:t>
        <a:bodyPr/>
        <a:lstStyle/>
        <a:p/>
      </dgm:t>
    </dgm:pt>
    <dgm:pt modelId="{9725CFBA-6AC5-4E68-A862-AA1D5EC5687C}" type="pres">
      <dgm:prSet presAssocID="{CC189D63-A073-4A89-965C-672EB5642E38}" presName="rootComposite"/>
      <dgm:spPr/>
      <dgm:t>
        <a:bodyPr/>
        <a:lstStyle/>
        <a:p/>
      </dgm:t>
    </dgm:pt>
    <dgm:pt modelId="{8B2C5A91-B5EB-4C5F-981A-AF35E53C8C75}" type="pres">
      <dgm:prSet presAssocID="{CC189D63-A073-4A89-965C-672EB5642E38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1B7D624-E675-4A08-B8B0-4A6E741DB0BE}" type="pres">
      <dgm:prSet presAssocID="{CC189D63-A073-4A89-965C-672EB5642E38}" presName="rootConnector" presStyleLbl="node2" presStyleIdx="2" presStyleCnt="3"/>
      <dgm:spPr/>
      <dgm:t>
        <a:bodyPr/>
        <a:lstStyle/>
        <a:p>
          <a:endParaRPr lang="ru-RU"/>
        </a:p>
      </dgm:t>
    </dgm:pt>
    <dgm:pt modelId="{19C1CF19-0B88-4673-9881-E3B85259BF7E}" type="pres">
      <dgm:prSet presAssocID="{CC189D63-A073-4A89-965C-672EB5642E38}" presName="hierChild4"/>
      <dgm:spPr/>
      <dgm:t>
        <a:bodyPr/>
        <a:lstStyle/>
        <a:p/>
      </dgm:t>
    </dgm:pt>
    <dgm:pt modelId="{DD324DFF-660E-47E0-8AA4-FBD23E829EE4}" type="pres">
      <dgm:prSet presAssocID="{97AFFDC9-8B26-4D38-B502-D2BB60A05953}" presName="Name37" presStyleLbl="parChTrans1D3" presStyleCnt="3"/>
      <dgm:spPr/>
      <dgm:t>
        <a:bodyPr/>
        <a:lstStyle/>
        <a:p>
          <a:endParaRPr lang="ru-RU"/>
        </a:p>
      </dgm:t>
    </dgm:pt>
    <dgm:pt modelId="{7F77918B-A005-4D0D-9CF8-650CC01812BB}" type="pres">
      <dgm:prSet presAssocID="{90011D15-D50C-43B8-8F9D-A4EED7EB6B0C}" presName="hierRoot2">
        <dgm:presLayoutVars>
          <dgm:hierBranch val="init"/>
        </dgm:presLayoutVars>
      </dgm:prSet>
      <dgm:spPr/>
      <dgm:t>
        <a:bodyPr/>
        <a:lstStyle/>
        <a:p/>
      </dgm:t>
    </dgm:pt>
    <dgm:pt modelId="{EFACC262-38E9-4DCB-9093-D1E3DA289EA2}" type="pres">
      <dgm:prSet presAssocID="{90011D15-D50C-43B8-8F9D-A4EED7EB6B0C}" presName="rootComposite"/>
      <dgm:spPr/>
      <dgm:t>
        <a:bodyPr/>
        <a:lstStyle/>
        <a:p/>
      </dgm:t>
    </dgm:pt>
    <dgm:pt modelId="{2376D3E5-6D07-45AD-A9C0-9EAE4E72709E}" type="pres">
      <dgm:prSet presAssocID="{90011D15-D50C-43B8-8F9D-A4EED7EB6B0C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2FDF0A3-67DA-436F-A132-0DE06101CE43}" type="pres">
      <dgm:prSet presAssocID="{90011D15-D50C-43B8-8F9D-A4EED7EB6B0C}" presName="rootConnector" presStyleLbl="node3" presStyleIdx="2" presStyleCnt="3"/>
      <dgm:spPr/>
      <dgm:t>
        <a:bodyPr/>
        <a:lstStyle/>
        <a:p>
          <a:endParaRPr lang="ru-RU"/>
        </a:p>
      </dgm:t>
    </dgm:pt>
    <dgm:pt modelId="{3E242823-4988-4235-8612-7668B1DE0007}" type="pres">
      <dgm:prSet presAssocID="{90011D15-D50C-43B8-8F9D-A4EED7EB6B0C}" presName="hierChild4"/>
      <dgm:spPr/>
      <dgm:t>
        <a:bodyPr/>
        <a:lstStyle/>
        <a:p/>
      </dgm:t>
    </dgm:pt>
    <dgm:pt modelId="{D5C1CE80-65D8-4C98-B4A9-AEAAA300A61A}" type="pres">
      <dgm:prSet presAssocID="{90011D15-D50C-43B8-8F9D-A4EED7EB6B0C}" presName="hierChild5"/>
      <dgm:spPr/>
      <dgm:t>
        <a:bodyPr/>
        <a:lstStyle/>
        <a:p/>
      </dgm:t>
    </dgm:pt>
    <dgm:pt modelId="{3F92B072-370B-4944-80FF-0B541FA99000}" type="pres">
      <dgm:prSet presAssocID="{CC189D63-A073-4A89-965C-672EB5642E38}" presName="hierChild5"/>
      <dgm:spPr/>
      <dgm:t>
        <a:bodyPr/>
        <a:lstStyle/>
        <a:p/>
      </dgm:t>
    </dgm:pt>
    <dgm:pt modelId="{642665A9-4AF3-4A6B-8CC3-82F6BFDEC105}" type="pres">
      <dgm:prSet presAssocID="{15D8774C-1434-450C-99E9-58FDAAF095C6}" presName="hierChild3"/>
      <dgm:spPr/>
      <dgm:t>
        <a:bodyPr/>
        <a:lstStyle/>
        <a:p/>
      </dgm:t>
    </dgm:pt>
  </dgm:ptLst>
  <dgm:cxnLst>
    <dgm:cxn modelId="{D22F2C45-08CB-4581-B30F-39BC4963D083}" srcId="{C902FF84-E6F0-48C3-AB51-4AAC7B36B029}" destId="{15D8774C-1434-450C-99E9-58FDAAF095C6}" srcOrd="0" destOrd="0" parTransId="{8455F831-13CF-4F6E-91C5-6F09DAD96BDA}" sibTransId="{4E172438-030F-4BC9-B0BF-982598C1BA1D}"/>
    <dgm:cxn modelId="{E38DF73C-93B7-43BA-819B-70C9B5EF25B6}" srcId="{15D8774C-1434-450C-99E9-58FDAAF095C6}" destId="{1648F62C-AD93-4818-AFEF-72DDC1E56F25}" srcOrd="0" destOrd="0" parTransId="{62F9CBEA-2381-4482-A169-8CEE8A172150}" sibTransId="{BAD29A15-D3A9-4257-9060-21EBC5169272}"/>
    <dgm:cxn modelId="{E01E547E-6D1A-4EC3-90BE-C068D8A8441A}" srcId="{1648F62C-AD93-4818-AFEF-72DDC1E56F25}" destId="{5CABB5CD-DCF3-44C2-B462-FE406359FEEF}" srcOrd="0" destOrd="0" parTransId="{D98329AC-8309-4A86-A8B1-63781D44EBB6}" sibTransId="{601AA7EC-4BAA-437C-A04E-3634D5390907}"/>
    <dgm:cxn modelId="{363F0CA2-0E1E-4DBA-B486-6A3CB2757D0A}" srcId="{15D8774C-1434-450C-99E9-58FDAAF095C6}" destId="{4965A4A3-13E9-409B-A6D6-9327AF7CC12F}" srcOrd="1" destOrd="0" parTransId="{67EC2D7E-610D-495B-9107-C0413A12BF30}" sibTransId="{8CC8F9D4-109D-494B-ACDD-E26E16663C0C}"/>
    <dgm:cxn modelId="{2BF95059-DC1B-4D8C-8965-02AF70818082}" srcId="{4965A4A3-13E9-409B-A6D6-9327AF7CC12F}" destId="{8532A88B-6886-4A76-A52C-F5E1D79C2C46}" srcOrd="0" destOrd="0" parTransId="{0368E4EA-7B8E-4D1E-91B3-9D503B8813A0}" sibTransId="{9A65AAA2-7970-48A6-9023-3D942A1A3D13}"/>
    <dgm:cxn modelId="{66674851-89C3-4A5B-8FFE-604F3BD87F12}" srcId="{15D8774C-1434-450C-99E9-58FDAAF095C6}" destId="{CC189D63-A073-4A89-965C-672EB5642E38}" srcOrd="2" destOrd="0" parTransId="{689EB239-7850-415F-9097-858B38E8FF2A}" sibTransId="{570E4C2B-24C1-40DE-8C8A-0CECA565278E}"/>
    <dgm:cxn modelId="{91D1A669-D372-4A77-B6B8-EADB99670D13}" srcId="{CC189D63-A073-4A89-965C-672EB5642E38}" destId="{90011D15-D50C-43B8-8F9D-A4EED7EB6B0C}" srcOrd="0" destOrd="0" parTransId="{97AFFDC9-8B26-4D38-B502-D2BB60A05953}" sibTransId="{1DEA0052-7AD9-4045-A2E6-A61F46595760}"/>
    <dgm:cxn modelId="{FD892C7D-6B8D-4E58-98E3-9ABBFEA243E0}" type="presOf" srcId="{C902FF84-E6F0-48C3-AB51-4AAC7B36B029}" destId="{ED3F6431-27BB-4204-B654-694C7850F494}" srcOrd="0" destOrd="0" presId="urn:microsoft.com/office/officeart/2005/8/layout/orgChart1"/>
    <dgm:cxn modelId="{DB818A1A-977A-45A8-9FFB-EA3B56A569AB}" type="presParOf" srcId="{ED3F6431-27BB-4204-B654-694C7850F494}" destId="{794DEF15-4CB3-43AC-92D2-4EA2EFD2B2D2}" srcOrd="0" destOrd="0" presId="urn:microsoft.com/office/officeart/2005/8/layout/orgChart1"/>
    <dgm:cxn modelId="{7B446877-CC85-4480-8F07-97762C2D1937}" type="presParOf" srcId="{794DEF15-4CB3-43AC-92D2-4EA2EFD2B2D2}" destId="{6E7EEA48-A1F4-4002-A027-49781A3B35E8}" srcOrd="0" destOrd="0" presId="urn:microsoft.com/office/officeart/2005/8/layout/orgChart1"/>
    <dgm:cxn modelId="{7C32C797-E905-4797-A6D0-C24FFBB4F6DE}" type="presParOf" srcId="{6E7EEA48-A1F4-4002-A027-49781A3B35E8}" destId="{B9045DCF-CACD-4059-8C29-D4F82E475BBA}" srcOrd="0" destOrd="0" presId="urn:microsoft.com/office/officeart/2005/8/layout/orgChart1"/>
    <dgm:cxn modelId="{F74BFD2A-CB00-4031-BE6E-5F10ABA52193}" type="presOf" srcId="{15D8774C-1434-450C-99E9-58FDAAF095C6}" destId="{B9045DCF-CACD-4059-8C29-D4F82E475BBA}" srcOrd="0" destOrd="0" presId="urn:microsoft.com/office/officeart/2005/8/layout/orgChart1"/>
    <dgm:cxn modelId="{8DB6F118-0044-4F4D-82AD-DCA288E79612}" type="presParOf" srcId="{6E7EEA48-A1F4-4002-A027-49781A3B35E8}" destId="{C0C140A5-CA63-4FC7-BBE4-D4A7EBA171F9}" srcOrd="1" destOrd="0" presId="urn:microsoft.com/office/officeart/2005/8/layout/orgChart1"/>
    <dgm:cxn modelId="{D7237977-4AFD-4058-87C3-1F7545BFC0F7}" type="presOf" srcId="{15D8774C-1434-450C-99E9-58FDAAF095C6}" destId="{C0C140A5-CA63-4FC7-BBE4-D4A7EBA171F9}" srcOrd="1" destOrd="0" presId="urn:microsoft.com/office/officeart/2005/8/layout/orgChart1"/>
    <dgm:cxn modelId="{30FEC637-0FB2-489E-A391-3612CDADFE9C}" type="presParOf" srcId="{794DEF15-4CB3-43AC-92D2-4EA2EFD2B2D2}" destId="{4CE53544-D209-4B5D-B645-59E464D6E7AB}" srcOrd="1" destOrd="0" presId="urn:microsoft.com/office/officeart/2005/8/layout/orgChart1"/>
    <dgm:cxn modelId="{534D6B26-61FA-453E-8875-D40E6F978817}" type="presParOf" srcId="{4CE53544-D209-4B5D-B645-59E464D6E7AB}" destId="{1BF37227-A71D-4DBE-8FE8-AD9261BB71D0}" srcOrd="0" destOrd="0" presId="urn:microsoft.com/office/officeart/2005/8/layout/orgChart1"/>
    <dgm:cxn modelId="{82C67DC4-53CC-441E-AD88-FF4DD7AC2883}" type="presOf" srcId="{62F9CBEA-2381-4482-A169-8CEE8A172150}" destId="{1BF37227-A71D-4DBE-8FE8-AD9261BB71D0}" srcOrd="0" destOrd="0" presId="urn:microsoft.com/office/officeart/2005/8/layout/orgChart1"/>
    <dgm:cxn modelId="{323DCADC-2B9E-46EC-8210-7FD8B0A2CCA4}" type="presParOf" srcId="{4CE53544-D209-4B5D-B645-59E464D6E7AB}" destId="{14270734-E56E-4225-86F9-423731CC5D39}" srcOrd="1" destOrd="0" presId="urn:microsoft.com/office/officeart/2005/8/layout/orgChart1"/>
    <dgm:cxn modelId="{CEC7F41C-980C-48E5-92C8-973E88CED49E}" type="presParOf" srcId="{14270734-E56E-4225-86F9-423731CC5D39}" destId="{4280B843-DA8E-4931-9541-0781781C2922}" srcOrd="0" destOrd="0" presId="urn:microsoft.com/office/officeart/2005/8/layout/orgChart1"/>
    <dgm:cxn modelId="{8EA5D38E-B07F-475F-9426-BC716766ACF0}" type="presParOf" srcId="{4280B843-DA8E-4931-9541-0781781C2922}" destId="{E9253194-95E0-487A-8553-7B08AC267215}" srcOrd="0" destOrd="0" presId="urn:microsoft.com/office/officeart/2005/8/layout/orgChart1"/>
    <dgm:cxn modelId="{353E71CA-8CBE-49FE-BF9F-84724AFB5D3E}" type="presOf" srcId="{1648F62C-AD93-4818-AFEF-72DDC1E56F25}" destId="{E9253194-95E0-487A-8553-7B08AC267215}" srcOrd="0" destOrd="0" presId="urn:microsoft.com/office/officeart/2005/8/layout/orgChart1"/>
    <dgm:cxn modelId="{2467A004-C86F-4716-A08F-FEC622397B75}" type="presParOf" srcId="{4280B843-DA8E-4931-9541-0781781C2922}" destId="{A6CACBA8-65E1-43A8-9504-B95EB2F9D121}" srcOrd="1" destOrd="0" presId="urn:microsoft.com/office/officeart/2005/8/layout/orgChart1"/>
    <dgm:cxn modelId="{B0ACBD9B-A61A-4478-8EBB-C18A040228C3}" type="presOf" srcId="{1648F62C-AD93-4818-AFEF-72DDC1E56F25}" destId="{A6CACBA8-65E1-43A8-9504-B95EB2F9D121}" srcOrd="1" destOrd="0" presId="urn:microsoft.com/office/officeart/2005/8/layout/orgChart1"/>
    <dgm:cxn modelId="{46B335AC-39AB-48D7-9C59-70B6280854FE}" type="presParOf" srcId="{14270734-E56E-4225-86F9-423731CC5D39}" destId="{EA99529A-8A3D-407C-8C43-C0F05DCA5306}" srcOrd="1" destOrd="0" presId="urn:microsoft.com/office/officeart/2005/8/layout/orgChart1"/>
    <dgm:cxn modelId="{F82F9684-F620-41CE-BA40-4728E6913802}" type="presParOf" srcId="{EA99529A-8A3D-407C-8C43-C0F05DCA5306}" destId="{E9F4E1E9-4003-4FBE-B755-AC9BA2FA3E47}" srcOrd="0" destOrd="0" presId="urn:microsoft.com/office/officeart/2005/8/layout/orgChart1"/>
    <dgm:cxn modelId="{F1D295F8-6D11-4646-AEC7-C81691434F9D}" type="presOf" srcId="{D98329AC-8309-4A86-A8B1-63781D44EBB6}" destId="{E9F4E1E9-4003-4FBE-B755-AC9BA2FA3E47}" srcOrd="0" destOrd="0" presId="urn:microsoft.com/office/officeart/2005/8/layout/orgChart1"/>
    <dgm:cxn modelId="{F1E4D2CD-6B96-4C61-9577-831CD5DC56DB}" type="presParOf" srcId="{EA99529A-8A3D-407C-8C43-C0F05DCA5306}" destId="{2D819F48-7AF0-42E2-BABE-4C8AC5E534EB}" srcOrd="1" destOrd="0" presId="urn:microsoft.com/office/officeart/2005/8/layout/orgChart1"/>
    <dgm:cxn modelId="{542B7D59-3748-48F6-91CA-DB0A4B36466B}" type="presParOf" srcId="{2D819F48-7AF0-42E2-BABE-4C8AC5E534EB}" destId="{E55170C9-EF53-48DF-97CB-EE2B5109B9D0}" srcOrd="0" destOrd="0" presId="urn:microsoft.com/office/officeart/2005/8/layout/orgChart1"/>
    <dgm:cxn modelId="{BD905AAB-2FF7-4A05-8F82-1D686890836D}" type="presParOf" srcId="{E55170C9-EF53-48DF-97CB-EE2B5109B9D0}" destId="{258DF719-C9C9-4B42-89F1-B93F9248E6EC}" srcOrd="0" destOrd="0" presId="urn:microsoft.com/office/officeart/2005/8/layout/orgChart1"/>
    <dgm:cxn modelId="{7C92B24C-AC1A-4A60-A08A-63688AC3EDCC}" type="presOf" srcId="{5CABB5CD-DCF3-44C2-B462-FE406359FEEF}" destId="{258DF719-C9C9-4B42-89F1-B93F9248E6EC}" srcOrd="0" destOrd="0" presId="urn:microsoft.com/office/officeart/2005/8/layout/orgChart1"/>
    <dgm:cxn modelId="{88B69E0F-B6AE-40A2-941A-341401BB5A76}" type="presParOf" srcId="{E55170C9-EF53-48DF-97CB-EE2B5109B9D0}" destId="{16969D8F-45F8-491E-972A-F90406991560}" srcOrd="1" destOrd="0" presId="urn:microsoft.com/office/officeart/2005/8/layout/orgChart1"/>
    <dgm:cxn modelId="{15800C74-2A66-4CAD-BACB-7DD75E9F985C}" type="presOf" srcId="{5CABB5CD-DCF3-44C2-B462-FE406359FEEF}" destId="{16969D8F-45F8-491E-972A-F90406991560}" srcOrd="1" destOrd="0" presId="urn:microsoft.com/office/officeart/2005/8/layout/orgChart1"/>
    <dgm:cxn modelId="{7490DC45-486D-4D79-AD44-778DFD2980AD}" type="presParOf" srcId="{2D819F48-7AF0-42E2-BABE-4C8AC5E534EB}" destId="{1EB36428-7BB8-4FC5-80AE-C1D53AF1AF17}" srcOrd="1" destOrd="0" presId="urn:microsoft.com/office/officeart/2005/8/layout/orgChart1"/>
    <dgm:cxn modelId="{41E83809-6442-41EA-8354-85AAA88FBC26}" type="presParOf" srcId="{2D819F48-7AF0-42E2-BABE-4C8AC5E534EB}" destId="{102BB15E-ACDB-4B7F-B70C-725B97CCF6C6}" srcOrd="2" destOrd="0" presId="urn:microsoft.com/office/officeart/2005/8/layout/orgChart1"/>
    <dgm:cxn modelId="{D73CB300-8211-47E7-B44F-A8A74F860C80}" type="presParOf" srcId="{14270734-E56E-4225-86F9-423731CC5D39}" destId="{61E0010F-B82F-4C0A-9D3D-E9CFFE43B49E}" srcOrd="2" destOrd="0" presId="urn:microsoft.com/office/officeart/2005/8/layout/orgChart1"/>
    <dgm:cxn modelId="{39B9CD9C-A7C7-4ED4-8CE9-5BF9160A32AF}" type="presParOf" srcId="{4CE53544-D209-4B5D-B645-59E464D6E7AB}" destId="{BF5CB04B-A562-435E-B85F-A641840CE0CF}" srcOrd="2" destOrd="0" presId="urn:microsoft.com/office/officeart/2005/8/layout/orgChart1"/>
    <dgm:cxn modelId="{3679B6AA-875E-474B-9372-47696FA55A99}" type="presOf" srcId="{67EC2D7E-610D-495B-9107-C0413A12BF30}" destId="{BF5CB04B-A562-435E-B85F-A641840CE0CF}" srcOrd="0" destOrd="0" presId="urn:microsoft.com/office/officeart/2005/8/layout/orgChart1"/>
    <dgm:cxn modelId="{CA9E2988-CECE-4C3B-8013-10524CB76FB5}" type="presParOf" srcId="{4CE53544-D209-4B5D-B645-59E464D6E7AB}" destId="{D4F08FCA-DBE0-4E89-85F9-4A212416FB74}" srcOrd="3" destOrd="0" presId="urn:microsoft.com/office/officeart/2005/8/layout/orgChart1"/>
    <dgm:cxn modelId="{9B267D87-E828-4AAE-8AEA-5180C2F1F378}" type="presParOf" srcId="{D4F08FCA-DBE0-4E89-85F9-4A212416FB74}" destId="{83E13DE4-FC42-4219-8C7C-FA1D8306E68F}" srcOrd="0" destOrd="0" presId="urn:microsoft.com/office/officeart/2005/8/layout/orgChart1"/>
    <dgm:cxn modelId="{958320BE-5909-4D88-BD36-3F32CBF2E03C}" type="presParOf" srcId="{83E13DE4-FC42-4219-8C7C-FA1D8306E68F}" destId="{C2F8AECC-A3AF-4637-A12F-1D4BF694CD4E}" srcOrd="0" destOrd="0" presId="urn:microsoft.com/office/officeart/2005/8/layout/orgChart1"/>
    <dgm:cxn modelId="{59553C97-3BB9-409F-BC5F-CCA3AD0A7554}" type="presOf" srcId="{4965A4A3-13E9-409B-A6D6-9327AF7CC12F}" destId="{C2F8AECC-A3AF-4637-A12F-1D4BF694CD4E}" srcOrd="0" destOrd="0" presId="urn:microsoft.com/office/officeart/2005/8/layout/orgChart1"/>
    <dgm:cxn modelId="{04585C53-1465-4ADE-944A-05BD07567879}" type="presParOf" srcId="{83E13DE4-FC42-4219-8C7C-FA1D8306E68F}" destId="{090FFCDC-9314-44D7-B202-27BB3A59CA5D}" srcOrd="1" destOrd="0" presId="urn:microsoft.com/office/officeart/2005/8/layout/orgChart1"/>
    <dgm:cxn modelId="{B9B435F7-9B84-4EF9-927F-EA7435762A5E}" type="presOf" srcId="{4965A4A3-13E9-409B-A6D6-9327AF7CC12F}" destId="{090FFCDC-9314-44D7-B202-27BB3A59CA5D}" srcOrd="1" destOrd="0" presId="urn:microsoft.com/office/officeart/2005/8/layout/orgChart1"/>
    <dgm:cxn modelId="{34EBDA24-82EE-4F1A-8BDF-60347F276980}" type="presParOf" srcId="{D4F08FCA-DBE0-4E89-85F9-4A212416FB74}" destId="{321CD280-DAD0-4318-A39E-AB5613FA1B9F}" srcOrd="1" destOrd="0" presId="urn:microsoft.com/office/officeart/2005/8/layout/orgChart1"/>
    <dgm:cxn modelId="{D5E8719B-062E-4C83-9A0B-2BB5CC1D5E95}" type="presParOf" srcId="{321CD280-DAD0-4318-A39E-AB5613FA1B9F}" destId="{EBE51364-2C01-4EBA-A476-4A3A9ED87207}" srcOrd="0" destOrd="0" presId="urn:microsoft.com/office/officeart/2005/8/layout/orgChart1"/>
    <dgm:cxn modelId="{C15E4F11-1664-4110-8527-B2E1B683C302}" type="presOf" srcId="{0368E4EA-7B8E-4D1E-91B3-9D503B8813A0}" destId="{EBE51364-2C01-4EBA-A476-4A3A9ED87207}" srcOrd="0" destOrd="0" presId="urn:microsoft.com/office/officeart/2005/8/layout/orgChart1"/>
    <dgm:cxn modelId="{6B38A4B5-290E-4E89-A9EF-009E74FBCC66}" type="presParOf" srcId="{321CD280-DAD0-4318-A39E-AB5613FA1B9F}" destId="{AF8046DD-0E8D-43F8-A8D8-681F57A92189}" srcOrd="1" destOrd="0" presId="urn:microsoft.com/office/officeart/2005/8/layout/orgChart1"/>
    <dgm:cxn modelId="{72BEAF45-7674-4814-9051-B3273385F96D}" type="presParOf" srcId="{AF8046DD-0E8D-43F8-A8D8-681F57A92189}" destId="{E4D1A5DE-414B-4114-9E8A-0C7DE3CA653B}" srcOrd="0" destOrd="0" presId="urn:microsoft.com/office/officeart/2005/8/layout/orgChart1"/>
    <dgm:cxn modelId="{2D231975-C030-4C39-B229-EE0E7F29894F}" type="presParOf" srcId="{E4D1A5DE-414B-4114-9E8A-0C7DE3CA653B}" destId="{A3DA140C-63AC-4046-8518-86071FA06BB3}" srcOrd="0" destOrd="0" presId="urn:microsoft.com/office/officeart/2005/8/layout/orgChart1"/>
    <dgm:cxn modelId="{21FAAC4F-BBE5-4B7D-BCA0-C6E4FFB55BDD}" type="presOf" srcId="{8532A88B-6886-4A76-A52C-F5E1D79C2C46}" destId="{A3DA140C-63AC-4046-8518-86071FA06BB3}" srcOrd="0" destOrd="0" presId="urn:microsoft.com/office/officeart/2005/8/layout/orgChart1"/>
    <dgm:cxn modelId="{25DF785D-27E1-47A1-BDD6-10E5A34E739E}" type="presParOf" srcId="{E4D1A5DE-414B-4114-9E8A-0C7DE3CA653B}" destId="{CAF44EDF-5B1D-4E39-8892-3AAFCB79D047}" srcOrd="1" destOrd="0" presId="urn:microsoft.com/office/officeart/2005/8/layout/orgChart1"/>
    <dgm:cxn modelId="{89091913-6E72-4D17-8BA4-016E2A9EA6D6}" type="presOf" srcId="{8532A88B-6886-4A76-A52C-F5E1D79C2C46}" destId="{CAF44EDF-5B1D-4E39-8892-3AAFCB79D047}" srcOrd="1" destOrd="0" presId="urn:microsoft.com/office/officeart/2005/8/layout/orgChart1"/>
    <dgm:cxn modelId="{EEF6B5A6-6FC1-4825-B70A-6FFD9EFF188F}" type="presParOf" srcId="{AF8046DD-0E8D-43F8-A8D8-681F57A92189}" destId="{A7D6A133-1931-4E27-815E-875AA03F3DC8}" srcOrd="1" destOrd="0" presId="urn:microsoft.com/office/officeart/2005/8/layout/orgChart1"/>
    <dgm:cxn modelId="{C1C1CFC9-5289-43A7-90A5-1F18955421D4}" type="presParOf" srcId="{AF8046DD-0E8D-43F8-A8D8-681F57A92189}" destId="{36CB8279-4828-4EB9-9EE6-2BF81332D06D}" srcOrd="2" destOrd="0" presId="urn:microsoft.com/office/officeart/2005/8/layout/orgChart1"/>
    <dgm:cxn modelId="{032292DA-3CAD-4FE7-8F54-17E3646F4C55}" type="presParOf" srcId="{D4F08FCA-DBE0-4E89-85F9-4A212416FB74}" destId="{DD8F2D54-0429-45E6-B7EF-AEBD39B6FC23}" srcOrd="2" destOrd="0" presId="urn:microsoft.com/office/officeart/2005/8/layout/orgChart1"/>
    <dgm:cxn modelId="{BBC4AB24-D8EE-4A84-8643-358448514971}" type="presParOf" srcId="{4CE53544-D209-4B5D-B645-59E464D6E7AB}" destId="{F8F48760-B40E-4E71-88FC-49941A566047}" srcOrd="4" destOrd="0" presId="urn:microsoft.com/office/officeart/2005/8/layout/orgChart1"/>
    <dgm:cxn modelId="{CB0B1F51-5F94-4471-90CE-2BAFDE087FF2}" type="presOf" srcId="{689EB239-7850-415F-9097-858B38E8FF2A}" destId="{F8F48760-B40E-4E71-88FC-49941A566047}" srcOrd="0" destOrd="0" presId="urn:microsoft.com/office/officeart/2005/8/layout/orgChart1"/>
    <dgm:cxn modelId="{091B369E-B6A5-4DBD-BB57-7AEABCC88DA9}" type="presParOf" srcId="{4CE53544-D209-4B5D-B645-59E464D6E7AB}" destId="{3EDBC14D-11C5-4284-82B5-14A519666A44}" srcOrd="5" destOrd="0" presId="urn:microsoft.com/office/officeart/2005/8/layout/orgChart1"/>
    <dgm:cxn modelId="{ECD7C06A-65CB-4E89-A8D0-E837FCC1E2A3}" type="presParOf" srcId="{3EDBC14D-11C5-4284-82B5-14A519666A44}" destId="{9725CFBA-6AC5-4E68-A862-AA1D5EC5687C}" srcOrd="0" destOrd="0" presId="urn:microsoft.com/office/officeart/2005/8/layout/orgChart1"/>
    <dgm:cxn modelId="{2171134D-00FA-4547-8C48-86EE87F2F26E}" type="presParOf" srcId="{9725CFBA-6AC5-4E68-A862-AA1D5EC5687C}" destId="{8B2C5A91-B5EB-4C5F-981A-AF35E53C8C75}" srcOrd="0" destOrd="0" presId="urn:microsoft.com/office/officeart/2005/8/layout/orgChart1"/>
    <dgm:cxn modelId="{6E73D519-0B45-418E-AE52-D6E40241E3AD}" type="presOf" srcId="{CC189D63-A073-4A89-965C-672EB5642E38}" destId="{8B2C5A91-B5EB-4C5F-981A-AF35E53C8C75}" srcOrd="0" destOrd="0" presId="urn:microsoft.com/office/officeart/2005/8/layout/orgChart1"/>
    <dgm:cxn modelId="{F5D19172-C534-4221-A724-474242316C52}" type="presParOf" srcId="{9725CFBA-6AC5-4E68-A862-AA1D5EC5687C}" destId="{81B7D624-E675-4A08-B8B0-4A6E741DB0BE}" srcOrd="1" destOrd="0" presId="urn:microsoft.com/office/officeart/2005/8/layout/orgChart1"/>
    <dgm:cxn modelId="{EC0490F3-DFE6-4362-95B5-91C6770244AA}" type="presOf" srcId="{CC189D63-A073-4A89-965C-672EB5642E38}" destId="{81B7D624-E675-4A08-B8B0-4A6E741DB0BE}" srcOrd="1" destOrd="0" presId="urn:microsoft.com/office/officeart/2005/8/layout/orgChart1"/>
    <dgm:cxn modelId="{AA1E602E-6594-4ACC-BD89-A3A38A67EAC2}" type="presParOf" srcId="{3EDBC14D-11C5-4284-82B5-14A519666A44}" destId="{19C1CF19-0B88-4673-9881-E3B85259BF7E}" srcOrd="1" destOrd="0" presId="urn:microsoft.com/office/officeart/2005/8/layout/orgChart1"/>
    <dgm:cxn modelId="{DB061C0A-572B-4AF2-8915-B49E2936ADE8}" type="presParOf" srcId="{19C1CF19-0B88-4673-9881-E3B85259BF7E}" destId="{DD324DFF-660E-47E0-8AA4-FBD23E829EE4}" srcOrd="0" destOrd="0" presId="urn:microsoft.com/office/officeart/2005/8/layout/orgChart1"/>
    <dgm:cxn modelId="{EBD889D1-8DD1-4FA6-9523-C68A0DC34A29}" type="presOf" srcId="{97AFFDC9-8B26-4D38-B502-D2BB60A05953}" destId="{DD324DFF-660E-47E0-8AA4-FBD23E829EE4}" srcOrd="0" destOrd="0" presId="urn:microsoft.com/office/officeart/2005/8/layout/orgChart1"/>
    <dgm:cxn modelId="{7902BBD2-596F-4F02-AE2D-6B914327A996}" type="presParOf" srcId="{19C1CF19-0B88-4673-9881-E3B85259BF7E}" destId="{7F77918B-A005-4D0D-9CF8-650CC01812BB}" srcOrd="1" destOrd="0" presId="urn:microsoft.com/office/officeart/2005/8/layout/orgChart1"/>
    <dgm:cxn modelId="{67B12FFE-7354-405E-B004-F66A19C0B81C}" type="presParOf" srcId="{7F77918B-A005-4D0D-9CF8-650CC01812BB}" destId="{EFACC262-38E9-4DCB-9093-D1E3DA289EA2}" srcOrd="0" destOrd="0" presId="urn:microsoft.com/office/officeart/2005/8/layout/orgChart1"/>
    <dgm:cxn modelId="{130ED4CA-2802-48E2-9669-B2842BFD6C8C}" type="presParOf" srcId="{EFACC262-38E9-4DCB-9093-D1E3DA289EA2}" destId="{2376D3E5-6D07-45AD-A9C0-9EAE4E72709E}" srcOrd="0" destOrd="0" presId="urn:microsoft.com/office/officeart/2005/8/layout/orgChart1"/>
    <dgm:cxn modelId="{FEA08878-167F-48C2-9F35-7CE426978E2B}" type="presOf" srcId="{90011D15-D50C-43B8-8F9D-A4EED7EB6B0C}" destId="{2376D3E5-6D07-45AD-A9C0-9EAE4E72709E}" srcOrd="0" destOrd="0" presId="urn:microsoft.com/office/officeart/2005/8/layout/orgChart1"/>
    <dgm:cxn modelId="{B46E7DE7-9338-4DF3-A26A-AFD759DC3C95}" type="presParOf" srcId="{EFACC262-38E9-4DCB-9093-D1E3DA289EA2}" destId="{92FDF0A3-67DA-436F-A132-0DE06101CE43}" srcOrd="1" destOrd="0" presId="urn:microsoft.com/office/officeart/2005/8/layout/orgChart1"/>
    <dgm:cxn modelId="{114AD3E4-CB02-48C4-A1EB-C46C39C29AE4}" type="presOf" srcId="{90011D15-D50C-43B8-8F9D-A4EED7EB6B0C}" destId="{92FDF0A3-67DA-436F-A132-0DE06101CE43}" srcOrd="1" destOrd="0" presId="urn:microsoft.com/office/officeart/2005/8/layout/orgChart1"/>
    <dgm:cxn modelId="{99934C62-5898-49FB-8104-D9E6BE22C763}" type="presParOf" srcId="{7F77918B-A005-4D0D-9CF8-650CC01812BB}" destId="{3E242823-4988-4235-8612-7668B1DE0007}" srcOrd="1" destOrd="0" presId="urn:microsoft.com/office/officeart/2005/8/layout/orgChart1"/>
    <dgm:cxn modelId="{FFE75866-B2F0-4CFC-B293-9C4B6199FFCC}" type="presParOf" srcId="{7F77918B-A005-4D0D-9CF8-650CC01812BB}" destId="{D5C1CE80-65D8-4C98-B4A9-AEAAA300A61A}" srcOrd="2" destOrd="0" presId="urn:microsoft.com/office/officeart/2005/8/layout/orgChart1"/>
    <dgm:cxn modelId="{7D7E5604-0C9A-408F-9639-2E736D89CC31}" type="presParOf" srcId="{3EDBC14D-11C5-4284-82B5-14A519666A44}" destId="{3F92B072-370B-4944-80FF-0B541FA99000}" srcOrd="2" destOrd="0" presId="urn:microsoft.com/office/officeart/2005/8/layout/orgChart1"/>
    <dgm:cxn modelId="{86CB9D0E-2FF6-4251-A40F-8EC51B59D3B1}" type="presParOf" srcId="{794DEF15-4CB3-43AC-92D2-4EA2EFD2B2D2}" destId="{642665A9-4AF3-4A6B-8CC3-82F6BFDEC10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main"/>
    </a:ext>
  </dgm:extLst>
</dgm:dataModel>
</file>

<file path=ppt/diagrams/data4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2664664E-2969-4142-9597-06844E6BAD03}" type="doc">
      <dgm:prSet loTypeId="urn:microsoft.com/office/officeart/2005/8/layout/radial6" loCatId="relationship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8E9D024-3D63-4692-B3C9-DAEA119609E6}" type="parTrans" cxnId="{5F5FE50A-3B60-458D-8B09-8E8ACE02B635}">
      <dgm:prSet/>
      <dgm:spPr/>
      <dgm:t>
        <a:bodyPr/>
        <a:lstStyle/>
        <a:p>
          <a:endParaRPr lang="ru-RU"/>
        </a:p>
      </dgm:t>
    </dgm:pt>
    <dgm:pt modelId="{683F2697-B21A-4425-B086-3837C69C18D3}">
      <dgm:prSet phldrT="[Текст]" custT="1"/>
      <dgm:spPr/>
      <dgm:t>
        <a:bodyPr/>
        <a:lstStyle/>
        <a:p>
          <a:r>
            <a:rPr lang="ru-RU" sz="1400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ВЗАИМОДЕЙСТВИЕ УЧАСТНИКОВ ОБРАЗОВАТЕЛЬНОГО ПРОЦЕССА</a:t>
          </a:r>
          <a:endParaRPr lang="ru-RU" sz="14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53F87C-00E1-48A6-9C8F-440AB4F014E6}" type="parTrans" cxnId="{693A0F6C-BA4A-4174-BD55-35DE251A9934}">
      <dgm:prSet/>
      <dgm:spPr/>
      <dgm:t>
        <a:bodyPr/>
        <a:lstStyle/>
        <a:p>
          <a:endParaRPr lang="ru-RU"/>
        </a:p>
      </dgm:t>
    </dgm:pt>
    <dgm:pt modelId="{158C0957-3B1A-486D-BD3B-2D95DD2010A7}">
      <dgm:prSet phldrT="[Текст]" custT="1"/>
      <dgm:spPr/>
      <dgm:t>
        <a:bodyPr/>
        <a:lstStyle/>
        <a:p>
          <a:r>
            <a:rPr lang="ru-RU" sz="14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АДМИНИСТРАЦИЯ – КЛАССНЫЙ РУКОВОДИТЕЛЬ</a:t>
          </a:r>
          <a:endParaRPr lang="ru-RU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C18485-F88F-4593-8965-EEDF30F9D5AF}" type="sibTrans" cxnId="{693A0F6C-BA4A-4174-BD55-35DE251A9934}">
      <dgm:prSet/>
      <dgm:spPr/>
      <dgm:t>
        <a:bodyPr/>
        <a:lstStyle/>
        <a:p>
          <a:endParaRPr lang="ru-RU"/>
        </a:p>
      </dgm:t>
    </dgm:pt>
    <dgm:pt modelId="{BB14B056-3C02-463A-8E82-068DC6C6644B}" type="parTrans" cxnId="{0C2F20C9-B4CC-462B-87F3-08B533CFBBF7}">
      <dgm:prSet/>
      <dgm:spPr/>
      <dgm:t>
        <a:bodyPr/>
        <a:lstStyle/>
        <a:p>
          <a:endParaRPr lang="ru-RU"/>
        </a:p>
      </dgm:t>
    </dgm:pt>
    <dgm:pt modelId="{CF1EED65-84F9-4AE5-AACC-6EF9279D4ADE}">
      <dgm:prSet phldrT="[Текст]" custT="1"/>
      <dgm:spPr/>
      <dgm:t>
        <a:bodyPr/>
        <a:lstStyle/>
        <a:p>
          <a:r>
            <a:rPr lang="ru-RU" sz="14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КЛАССНЫЙ РУКОВОДИТЕЛЬ - ОБУЧАЮЩИЙСЯ</a:t>
          </a:r>
          <a:endParaRPr lang="ru-RU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D98417-88BA-4111-B07B-91D299394B26}" type="sibTrans" cxnId="{0C2F20C9-B4CC-462B-87F3-08B533CFBBF7}">
      <dgm:prSet/>
      <dgm:spPr/>
      <dgm:t>
        <a:bodyPr/>
        <a:lstStyle/>
        <a:p>
          <a:endParaRPr lang="ru-RU"/>
        </a:p>
      </dgm:t>
    </dgm:pt>
    <dgm:pt modelId="{3056FDA9-85A3-4725-A3CE-FDBDEB1C9717}" type="parTrans" cxnId="{26D50998-B5AF-43A9-A5D6-D5DF20386AA3}">
      <dgm:prSet/>
      <dgm:spPr/>
      <dgm:t>
        <a:bodyPr/>
        <a:lstStyle/>
        <a:p>
          <a:endParaRPr lang="ru-RU"/>
        </a:p>
      </dgm:t>
    </dgm:pt>
    <dgm:pt modelId="{DF29D293-B8DB-4FDC-89B5-7FFE6BDBB6DE}">
      <dgm:prSet phldrT="[Текст]" custT="1"/>
      <dgm:spPr/>
      <dgm:t>
        <a:bodyPr/>
        <a:lstStyle/>
        <a:p>
          <a:r>
            <a:rPr lang="ru-RU" sz="14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ПЕДАГОГИ - РОДИТЕЛИ</a:t>
          </a:r>
          <a:endParaRPr lang="ru-RU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31C825-13C5-49B4-9AD2-86957BAFFF58}" type="sibTrans" cxnId="{26D50998-B5AF-43A9-A5D6-D5DF20386AA3}">
      <dgm:prSet/>
      <dgm:spPr/>
      <dgm:t>
        <a:bodyPr/>
        <a:lstStyle/>
        <a:p>
          <a:endParaRPr lang="ru-RU"/>
        </a:p>
      </dgm:t>
    </dgm:pt>
    <dgm:pt modelId="{C4529C67-076E-430A-B454-C4D7F72C0E50}" type="sibTrans" cxnId="{5F5FE50A-3B60-458D-8B09-8E8ACE02B635}">
      <dgm:prSet/>
      <dgm:spPr/>
      <dgm:t>
        <a:bodyPr/>
        <a:lstStyle/>
        <a:p>
          <a:endParaRPr lang="ru-RU"/>
        </a:p>
      </dgm:t>
    </dgm:pt>
    <dgm:pt modelId="{35C91334-D096-45E1-92CA-876BE84418A3}" type="pres">
      <dgm:prSet presAssocID="{2664664E-2969-4142-9597-06844E6BAD03}" presName="Name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8A4837-1186-498E-8B78-5273DD3FB4E9}" type="pres">
      <dgm:prSet presAssocID="{683F2697-B21A-4425-B086-3837C69C18D3}" presName="centerShape" presStyleLbl="node0" presStyleCnt="1" custScaleX="108500"/>
      <dgm:spPr/>
      <dgm:t>
        <a:bodyPr/>
        <a:lstStyle/>
        <a:p>
          <a:endParaRPr lang="ru-RU"/>
        </a:p>
      </dgm:t>
    </dgm:pt>
    <dgm:pt modelId="{5D0B6F17-B55E-45DD-B7E1-6350C7612E73}" type="pres">
      <dgm:prSet presAssocID="{158C0957-3B1A-486D-BD3B-2D95DD2010A7}" presName="node" presStyleLbl="node1" presStyleCnt="3" custScaleX="1307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605E25-6676-4BF2-8230-CE4454A02D7D}" type="pres">
      <dgm:prSet presAssocID="{158C0957-3B1A-486D-BD3B-2D95DD2010A7}" presName="dummy"/>
      <dgm:spPr/>
      <dgm:t>
        <a:bodyPr/>
        <a:lstStyle/>
        <a:p>
          <a:endParaRPr lang="ru-RU"/>
        </a:p>
      </dgm:t>
    </dgm:pt>
    <dgm:pt modelId="{9A99E6BA-8C97-455F-AFF6-7D12929F2F3B}" type="pres">
      <dgm:prSet presAssocID="{ACC18485-F88F-4593-8965-EEDF30F9D5AF}" presName="sibTrans" presStyleLbl="sibTrans2D1" presStyleCnt="3"/>
      <dgm:spPr/>
      <dgm:t>
        <a:bodyPr/>
        <a:lstStyle/>
        <a:p>
          <a:endParaRPr lang="ru-RU"/>
        </a:p>
      </dgm:t>
    </dgm:pt>
    <dgm:pt modelId="{96BD7D18-2EF5-493D-896B-1D9085A8022A}" type="pres">
      <dgm:prSet presAssocID="{CF1EED65-84F9-4AE5-AACC-6EF9279D4ADE}" presName="node" presStyleLbl="node1" presStyleIdx="1" presStyleCnt="3" custScaleX="1280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64CDA6-2635-4325-AE3B-5B7FF023514C}" type="pres">
      <dgm:prSet presAssocID="{CF1EED65-84F9-4AE5-AACC-6EF9279D4ADE}" presName="dummy"/>
      <dgm:spPr/>
      <dgm:t>
        <a:bodyPr/>
        <a:lstStyle/>
        <a:p>
          <a:endParaRPr lang="ru-RU"/>
        </a:p>
      </dgm:t>
    </dgm:pt>
    <dgm:pt modelId="{91722108-6AE2-4879-84D1-E247F458DD05}" type="pres">
      <dgm:prSet presAssocID="{88D98417-88BA-4111-B07B-91D299394B26}" presName="sibTrans" presStyleLbl="sibTrans2D1" presStyleIdx="1" presStyleCnt="3"/>
      <dgm:spPr/>
      <dgm:t>
        <a:bodyPr/>
        <a:lstStyle/>
        <a:p>
          <a:endParaRPr lang="ru-RU"/>
        </a:p>
      </dgm:t>
    </dgm:pt>
    <dgm:pt modelId="{F83AAB18-8E6A-4E4F-A967-13963CF04B83}" type="pres">
      <dgm:prSet presAssocID="{DF29D293-B8DB-4FDC-89B5-7FFE6BDBB6DE}" presName="node" presStyleLbl="node1" presStyleIdx="2" presStyleCnt="3" custScaleX="1226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4B4905-6053-4641-82EF-197BE6064A1D}" type="pres">
      <dgm:prSet presAssocID="{DF29D293-B8DB-4FDC-89B5-7FFE6BDBB6DE}" presName="dummy"/>
      <dgm:spPr/>
      <dgm:t>
        <a:bodyPr/>
        <a:lstStyle/>
        <a:p>
          <a:endParaRPr lang="ru-RU"/>
        </a:p>
      </dgm:t>
    </dgm:pt>
    <dgm:pt modelId="{D05105D4-D463-4E45-9D02-B8221C7971AC}" type="pres">
      <dgm:prSet presAssocID="{1931C825-13C5-49B4-9AD2-86957BAFFF58}" presName="sibTrans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5F5FE50A-3B60-458D-8B09-8E8ACE02B635}" srcId="{2664664E-2969-4142-9597-06844E6BAD03}" destId="{683F2697-B21A-4425-B086-3837C69C18D3}" srcOrd="0" destOrd="0" parTransId="{D8E9D024-3D63-4692-B3C9-DAEA119609E6}" sibTransId="{C4529C67-076E-430A-B454-C4D7F72C0E50}"/>
    <dgm:cxn modelId="{693A0F6C-BA4A-4174-BD55-35DE251A9934}" srcId="{683F2697-B21A-4425-B086-3837C69C18D3}" destId="{158C0957-3B1A-486D-BD3B-2D95DD2010A7}" srcOrd="0" destOrd="0" parTransId="{6F53F87C-00E1-48A6-9C8F-440AB4F014E6}" sibTransId="{ACC18485-F88F-4593-8965-EEDF30F9D5AF}"/>
    <dgm:cxn modelId="{0C2F20C9-B4CC-462B-87F3-08B533CFBBF7}" srcId="{683F2697-B21A-4425-B086-3837C69C18D3}" destId="{CF1EED65-84F9-4AE5-AACC-6EF9279D4ADE}" srcOrd="1" destOrd="0" parTransId="{BB14B056-3C02-463A-8E82-068DC6C6644B}" sibTransId="{88D98417-88BA-4111-B07B-91D299394B26}"/>
    <dgm:cxn modelId="{26D50998-B5AF-43A9-A5D6-D5DF20386AA3}" srcId="{683F2697-B21A-4425-B086-3837C69C18D3}" destId="{DF29D293-B8DB-4FDC-89B5-7FFE6BDBB6DE}" srcOrd="2" destOrd="0" parTransId="{3056FDA9-85A3-4725-A3CE-FDBDEB1C9717}" sibTransId="{1931C825-13C5-49B4-9AD2-86957BAFFF58}"/>
    <dgm:cxn modelId="{FF36E197-CF2E-4A81-8E10-3D7C26B1C433}" type="presOf" srcId="{2664664E-2969-4142-9597-06844E6BAD03}" destId="{35C91334-D096-45E1-92CA-876BE84418A3}" srcOrd="0" destOrd="0" presId="urn:microsoft.com/office/officeart/2005/8/layout/radial6"/>
    <dgm:cxn modelId="{55CC6D47-6C9B-46C6-B010-9825D2402F7B}" type="presParOf" srcId="{35C91334-D096-45E1-92CA-876BE84418A3}" destId="{578A4837-1186-498E-8B78-5273DD3FB4E9}" srcOrd="0" destOrd="0" presId="urn:microsoft.com/office/officeart/2005/8/layout/radial6"/>
    <dgm:cxn modelId="{09B4E17C-382F-43DE-92BC-D8E667ACB7B5}" type="presOf" srcId="{683F2697-B21A-4425-B086-3837C69C18D3}" destId="{578A4837-1186-498E-8B78-5273DD3FB4E9}" srcOrd="0" destOrd="0" presId="urn:microsoft.com/office/officeart/2005/8/layout/radial6"/>
    <dgm:cxn modelId="{8A206E75-1830-410F-9C5A-9868A55F15A8}" type="presParOf" srcId="{35C91334-D096-45E1-92CA-876BE84418A3}" destId="{5D0B6F17-B55E-45DD-B7E1-6350C7612E73}" srcOrd="1" destOrd="0" presId="urn:microsoft.com/office/officeart/2005/8/layout/radial6"/>
    <dgm:cxn modelId="{21420F8E-53CE-49E6-BDAE-73D1AC08D95C}" type="presOf" srcId="{158C0957-3B1A-486D-BD3B-2D95DD2010A7}" destId="{5D0B6F17-B55E-45DD-B7E1-6350C7612E73}" srcOrd="0" destOrd="0" presId="urn:microsoft.com/office/officeart/2005/8/layout/radial6"/>
    <dgm:cxn modelId="{57814AF5-DDA8-4748-8BFF-AC15B2E0C139}" type="presParOf" srcId="{35C91334-D096-45E1-92CA-876BE84418A3}" destId="{F5605E25-6676-4BF2-8230-CE4454A02D7D}" srcOrd="2" destOrd="0" presId="urn:microsoft.com/office/officeart/2005/8/layout/radial6"/>
    <dgm:cxn modelId="{05E94E1D-7B43-44D6-9097-38ABC256927B}" type="presParOf" srcId="{35C91334-D096-45E1-92CA-876BE84418A3}" destId="{9A99E6BA-8C97-455F-AFF6-7D12929F2F3B}" srcOrd="3" destOrd="0" presId="urn:microsoft.com/office/officeart/2005/8/layout/radial6"/>
    <dgm:cxn modelId="{3670FEF3-9DA4-4735-9053-2CC1CACD5BE1}" type="presOf" srcId="{ACC18485-F88F-4593-8965-EEDF30F9D5AF}" destId="{9A99E6BA-8C97-455F-AFF6-7D12929F2F3B}" srcOrd="0" destOrd="0" presId="urn:microsoft.com/office/officeart/2005/8/layout/radial6"/>
    <dgm:cxn modelId="{5904717F-1647-4CA2-BACE-BFCF7776BA67}" type="presParOf" srcId="{35C91334-D096-45E1-92CA-876BE84418A3}" destId="{96BD7D18-2EF5-493D-896B-1D9085A8022A}" srcOrd="4" destOrd="0" presId="urn:microsoft.com/office/officeart/2005/8/layout/radial6"/>
    <dgm:cxn modelId="{5B970736-592B-4A0F-B6D0-A54DC3F508FC}" type="presOf" srcId="{CF1EED65-84F9-4AE5-AACC-6EF9279D4ADE}" destId="{96BD7D18-2EF5-493D-896B-1D9085A8022A}" srcOrd="0" destOrd="0" presId="urn:microsoft.com/office/officeart/2005/8/layout/radial6"/>
    <dgm:cxn modelId="{29C8F0C4-5B28-4448-B7F5-B6DFC8130B62}" type="presParOf" srcId="{35C91334-D096-45E1-92CA-876BE84418A3}" destId="{CC64CDA6-2635-4325-AE3B-5B7FF023514C}" srcOrd="5" destOrd="0" presId="urn:microsoft.com/office/officeart/2005/8/layout/radial6"/>
    <dgm:cxn modelId="{3AC982DC-FE59-4C2E-8377-FB643BEE33B8}" type="presParOf" srcId="{35C91334-D096-45E1-92CA-876BE84418A3}" destId="{91722108-6AE2-4879-84D1-E247F458DD05}" srcOrd="6" destOrd="0" presId="urn:microsoft.com/office/officeart/2005/8/layout/radial6"/>
    <dgm:cxn modelId="{22117575-F57B-4B6C-99A1-2387830D9886}" type="presOf" srcId="{88D98417-88BA-4111-B07B-91D299394B26}" destId="{91722108-6AE2-4879-84D1-E247F458DD05}" srcOrd="0" destOrd="0" presId="urn:microsoft.com/office/officeart/2005/8/layout/radial6"/>
    <dgm:cxn modelId="{B8CBCAEA-9BC9-4BCC-9D0D-46307D3B2CE0}" type="presParOf" srcId="{35C91334-D096-45E1-92CA-876BE84418A3}" destId="{F83AAB18-8E6A-4E4F-A967-13963CF04B83}" srcOrd="7" destOrd="0" presId="urn:microsoft.com/office/officeart/2005/8/layout/radial6"/>
    <dgm:cxn modelId="{30665E7A-28D6-4363-96CC-BA03718D155C}" type="presOf" srcId="{DF29D293-B8DB-4FDC-89B5-7FFE6BDBB6DE}" destId="{F83AAB18-8E6A-4E4F-A967-13963CF04B83}" srcOrd="0" destOrd="0" presId="urn:microsoft.com/office/officeart/2005/8/layout/radial6"/>
    <dgm:cxn modelId="{59C1F2BC-CA20-4BBD-A675-B6DA976DF265}" type="presParOf" srcId="{35C91334-D096-45E1-92CA-876BE84418A3}" destId="{B34B4905-6053-4641-82EF-197BE6064A1D}" srcOrd="8" destOrd="0" presId="urn:microsoft.com/office/officeart/2005/8/layout/radial6"/>
    <dgm:cxn modelId="{BB315A13-A8C3-4D6B-A12C-8D88192B59D0}" type="presParOf" srcId="{35C91334-D096-45E1-92CA-876BE84418A3}" destId="{D05105D4-D463-4E45-9D02-B8221C7971AC}" srcOrd="9" destOrd="0" presId="urn:microsoft.com/office/officeart/2005/8/layout/radial6"/>
    <dgm:cxn modelId="{61C2BC4D-5FF0-4F8A-9D45-AA22078CF765}" type="presOf" srcId="{1931C825-13C5-49B4-9AD2-86957BAFFF58}" destId="{D05105D4-D463-4E45-9D02-B8221C7971AC}" srcOrd="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main"/>
    </a:ext>
  </dgm:extLst>
</dgm:dataModel>
</file>

<file path=ppt/diagrams/drawing1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26" name=""/>
      <dsp:cNvGrpSpPr/>
    </dsp:nvGrpSpPr>
    <dsp:grpSpPr/>
    <dsp:sp modelId="{39BCEE06-5130-4AF6-8455-D0BC5888A193}">
      <dsp:nvSpPr>
        <dsp:cNvPr id="27" name=""/>
        <dsp:cNvSpPr/>
      </dsp:nvSpPr>
      <dsp:spPr>
        <a:xfrm>
          <a:off x="0" y="20227"/>
          <a:ext cx="8003823" cy="947699"/>
        </a:xfrm>
        <a:prstGeom prst="roundRect">
          <a:avLst/>
        </a:prstGeom>
        <a:gradFill rotWithShape="0">
          <a:gsLst>
            <a:gs pos="0">
              <a:srgbClr val="C00000"/>
            </a:gs>
            <a:gs pos="97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НАУЧНОЕ ОБОСНОВАНИЕ И ПРАКТИЧЕСКАЯ РЕАЛИЗАЦИЯ МЕХАНИЗМА СОДЕЙСТВИЯ ЦИФРОВОМУ САМООПРЕДЕЛЕНИЮ УЧАСТНИКОВ ОБРАЗОВАТЕЛЬНОГО ПРОЦЕССА</a:t>
          </a:r>
        </a:p>
      </dsp:txBody>
      <dsp:txXfrm>
        <a:off x="46263" y="66490"/>
        <a:ext cx="7911297" cy="855173"/>
      </dsp:txXfrm>
    </dsp:sp>
  </dsp:spTree>
</dsp:drawing>
</file>

<file path=ppt/diagrams/drawing2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28" name=""/>
      <dsp:cNvGrpSpPr/>
    </dsp:nvGrpSpPr>
    <dsp:grpSpPr/>
    <dsp:sp modelId="{1CD818F1-F4BA-4ED7-8797-B68441635B58}">
      <dsp:nvSpPr>
        <dsp:cNvPr id="29" name=""/>
        <dsp:cNvSpPr/>
      </dsp:nvSpPr>
      <dsp:spPr>
        <a:xfrm flipV="1">
          <a:off x="0" y="778490"/>
          <a:ext cx="8432800" cy="46185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/>
        <a:lstStyle/>
        <a:p/>
      </dsp:txBody>
    </dsp:sp>
    <dsp:sp modelId="{2444F1E0-6CA9-40A0-920A-2B72EBCF1BE3}">
      <dsp:nvSpPr>
        <dsp:cNvPr id="30" name=""/>
        <dsp:cNvSpPr/>
      </dsp:nvSpPr>
      <dsp:spPr>
        <a:xfrm>
          <a:off x="361514" y="192761"/>
          <a:ext cx="7980447" cy="89123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3118" tIns="0" rIns="223118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РАЗРАБОТАТЬ И РЕАЛИЗОВАТЬ МОДЕЛЬ УПРАВЛЕНИЯ ЦИФРОВЫМ САМООПРЕДЕЛЕНИЕМ ВСЕХ УЧАСТНИКОВ ОБРАЗОВАТЕЛЬНОГО ПРОЦЕССА</a:t>
          </a:r>
        </a:p>
      </dsp:txBody>
      <dsp:txXfrm>
        <a:off x="405021" y="236268"/>
        <a:ext cx="7893433" cy="804224"/>
      </dsp:txXfrm>
    </dsp:sp>
    <dsp:sp modelId="{BD14EB7B-B995-4185-882F-A9EB0E71DFA7}">
      <dsp:nvSpPr>
        <dsp:cNvPr id="31" name=""/>
        <dsp:cNvSpPr/>
      </dsp:nvSpPr>
      <dsp:spPr>
        <a:xfrm>
          <a:off x="0" y="1932330"/>
          <a:ext cx="84328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/>
        <a:lstStyle/>
        <a:p/>
      </dsp:txBody>
    </dsp:sp>
    <dsp:sp modelId="{56F67F2B-0B69-42B6-BCEC-EE4C28FD685E}">
      <dsp:nvSpPr>
        <dsp:cNvPr id="32" name=""/>
        <dsp:cNvSpPr/>
      </dsp:nvSpPr>
      <dsp:spPr>
        <a:xfrm>
          <a:off x="365613" y="1282547"/>
          <a:ext cx="8029269" cy="823022"/>
        </a:xfrm>
        <a:prstGeom prst="roundRect">
          <a:avLst/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3118" tIns="0" rIns="223118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СОЗДАТЬ УСЛОВИЯ ПЕДАГОГАМ И ОБУЧАЮЩИМСЯ ДЛЯ ФОРМИРОВАНИЯ ЦИФРОВОЙ ГРАМОТНОСТИ </a:t>
          </a:r>
        </a:p>
      </dsp:txBody>
      <dsp:txXfrm>
        <a:off x="405790" y="1322724"/>
        <a:ext cx="7948915" cy="742668"/>
      </dsp:txXfrm>
    </dsp:sp>
    <dsp:sp modelId="{8C601486-CBE7-4578-9E49-475BC8AA36C0}">
      <dsp:nvSpPr>
        <dsp:cNvPr id="33" name=""/>
        <dsp:cNvSpPr/>
      </dsp:nvSpPr>
      <dsp:spPr>
        <a:xfrm>
          <a:off x="0" y="2836973"/>
          <a:ext cx="84328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/>
        <a:lstStyle/>
        <a:p/>
      </dsp:txBody>
    </dsp:sp>
    <dsp:sp modelId="{D854B912-D3FE-4938-B4BB-1F41F40378AC}">
      <dsp:nvSpPr>
        <dsp:cNvPr id="34" name=""/>
        <dsp:cNvSpPr/>
      </dsp:nvSpPr>
      <dsp:spPr>
        <a:xfrm>
          <a:off x="401463" y="2360730"/>
          <a:ext cx="8029269" cy="682883"/>
        </a:xfrm>
        <a:prstGeom prst="roundRect">
          <a:avLst/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3118" tIns="0" rIns="223118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ПРОВЕСТИ ОПЫТНО-ЭКСПЕРИМЕНТАЛЬНУЮ РАБОТУ ПО АПРОБАЦИИ МОДЕЛИ УПРАВЛЕНИЯ ЦИФРОВЫМ САМООПРЕДЕЛЕНИЕМ В ОБЩЕОБРАЗОВАТЕЛЬНОЙ ОРГАНИЗАЦИИ</a:t>
          </a:r>
          <a:endParaRPr lang="ru-RU" sz="14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4799" y="2394066"/>
        <a:ext cx="7962597" cy="616211"/>
      </dsp:txXfrm>
    </dsp:sp>
    <dsp:sp modelId="{B528FED9-A0C8-4E1A-8C17-FBF1F14B9247}">
      <dsp:nvSpPr>
        <dsp:cNvPr id="35" name=""/>
        <dsp:cNvSpPr/>
      </dsp:nvSpPr>
      <dsp:spPr>
        <a:xfrm>
          <a:off x="0" y="3888240"/>
          <a:ext cx="84328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/>
        <a:lstStyle/>
        <a:p/>
      </dsp:txBody>
    </dsp:sp>
    <dsp:sp modelId="{08B455EA-4CD0-49ED-8D80-E704F2E5C661}">
      <dsp:nvSpPr>
        <dsp:cNvPr id="36" name=""/>
        <dsp:cNvSpPr/>
      </dsp:nvSpPr>
      <dsp:spPr>
        <a:xfrm>
          <a:off x="401463" y="3265373"/>
          <a:ext cx="8029269" cy="829506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3118" tIns="0" rIns="223118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ОСУЩЕСТВИТЬ ОБОБЩЕНИЕ РЕЗУЛЬТАТОВ РЕАЛИЗАЦИИ ИННОВАЦИОННОГО ПРОЕКТА </a:t>
          </a:r>
        </a:p>
      </dsp:txBody>
      <dsp:txXfrm>
        <a:off x="441956" y="3305866"/>
        <a:ext cx="7948283" cy="748520"/>
      </dsp:txXfrm>
    </dsp:sp>
  </dsp:spTree>
</dsp:drawing>
</file>

<file path=ppt/diagrams/drawing3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8" name=""/>
      <dsp:cNvGrpSpPr/>
    </dsp:nvGrpSpPr>
    <dsp:grpSpPr/>
    <dsp:sp modelId="{DD324DFF-660E-47E0-8AA4-FBD23E829EE4}">
      <dsp:nvSpPr>
        <dsp:cNvPr id="9" name=""/>
        <dsp:cNvSpPr/>
      </dsp:nvSpPr>
      <dsp:spPr>
        <a:xfrm>
          <a:off x="7189335" y="3462722"/>
          <a:ext cx="427636" cy="1311417"/>
        </a:xfrm>
        <a:custGeom>
          <a:rect l="0" t="0" r="0" b="0"/>
          <a:pathLst>
            <a:path>
              <a:moveTo>
                <a:pt x="0" y="0"/>
              </a:moveTo>
              <a:lnTo>
                <a:pt x="0" y="1311417"/>
              </a:lnTo>
              <a:lnTo>
                <a:pt x="427636" y="1311417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F8F48760-B40E-4E71-88FC-49941A566047}">
      <dsp:nvSpPr>
        <dsp:cNvPr id="10" name=""/>
        <dsp:cNvSpPr/>
      </dsp:nvSpPr>
      <dsp:spPr>
        <a:xfrm>
          <a:off x="4880100" y="1438578"/>
          <a:ext cx="3449597" cy="598690"/>
        </a:xfrm>
        <a:custGeom>
          <a:rect l="0" t="0" r="0" b="0"/>
          <a:pathLst>
            <a:path>
              <a:moveTo>
                <a:pt x="0" y="0"/>
              </a:moveTo>
              <a:lnTo>
                <a:pt x="0" y="299345"/>
              </a:lnTo>
              <a:lnTo>
                <a:pt x="3449597" y="299345"/>
              </a:lnTo>
              <a:lnTo>
                <a:pt x="3449597" y="59869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EBE51364-2C01-4EBA-A476-4A3A9ED87207}">
      <dsp:nvSpPr>
        <dsp:cNvPr id="11" name=""/>
        <dsp:cNvSpPr/>
      </dsp:nvSpPr>
      <dsp:spPr>
        <a:xfrm>
          <a:off x="3739737" y="3462722"/>
          <a:ext cx="427636" cy="1311417"/>
        </a:xfrm>
        <a:custGeom>
          <a:rect l="0" t="0" r="0" b="0"/>
          <a:pathLst>
            <a:path>
              <a:moveTo>
                <a:pt x="0" y="0"/>
              </a:moveTo>
              <a:lnTo>
                <a:pt x="0" y="1311417"/>
              </a:lnTo>
              <a:lnTo>
                <a:pt x="427636" y="1311417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BF5CB04B-A562-435E-B85F-A641840CE0CF}">
      <dsp:nvSpPr>
        <dsp:cNvPr id="12" name=""/>
        <dsp:cNvSpPr/>
      </dsp:nvSpPr>
      <dsp:spPr>
        <a:xfrm>
          <a:off x="4834380" y="1438578"/>
          <a:ext cx="91440" cy="598690"/>
        </a:xfrm>
        <a:custGeom>
          <a:rect l="0" t="0" r="0" b="0"/>
          <a:pathLst>
            <a:path>
              <a:moveTo>
                <a:pt x="45720" y="0"/>
              </a:moveTo>
              <a:lnTo>
                <a:pt x="45720" y="59869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E9F4E1E9-4003-4FBE-B755-AC9BA2FA3E47}">
      <dsp:nvSpPr>
        <dsp:cNvPr id="13" name=""/>
        <dsp:cNvSpPr/>
      </dsp:nvSpPr>
      <dsp:spPr>
        <a:xfrm>
          <a:off x="290140" y="3462722"/>
          <a:ext cx="427636" cy="1311417"/>
        </a:xfrm>
        <a:custGeom>
          <a:rect l="0" t="0" r="0" b="0"/>
          <a:pathLst>
            <a:path>
              <a:moveTo>
                <a:pt x="0" y="0"/>
              </a:moveTo>
              <a:lnTo>
                <a:pt x="0" y="1311417"/>
              </a:lnTo>
              <a:lnTo>
                <a:pt x="427636" y="1311417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1BF37227-A71D-4DBE-8FE8-AD9261BB71D0}">
      <dsp:nvSpPr>
        <dsp:cNvPr id="14" name=""/>
        <dsp:cNvSpPr/>
      </dsp:nvSpPr>
      <dsp:spPr>
        <a:xfrm>
          <a:off x="1430503" y="1438578"/>
          <a:ext cx="3449597" cy="598690"/>
        </a:xfrm>
        <a:custGeom>
          <a:rect l="0" t="0" r="0" b="0"/>
          <a:pathLst>
            <a:path>
              <a:moveTo>
                <a:pt x="3449597" y="0"/>
              </a:moveTo>
              <a:lnTo>
                <a:pt x="3449597" y="299345"/>
              </a:lnTo>
              <a:lnTo>
                <a:pt x="0" y="299345"/>
              </a:lnTo>
              <a:lnTo>
                <a:pt x="0" y="59869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B9045DCF-CACD-4059-8C29-D4F82E475BBA}">
      <dsp:nvSpPr>
        <dsp:cNvPr id="15" name=""/>
        <dsp:cNvSpPr/>
      </dsp:nvSpPr>
      <dsp:spPr>
        <a:xfrm>
          <a:off x="1153737" y="13125"/>
          <a:ext cx="7452726" cy="142545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ФОРМЫ ПОВЫШЕНИЯ КВАЛИФИКАЦИИ ПЕДАГОГОВ</a:t>
          </a:r>
        </a:p>
      </dsp:txBody>
      <dsp:txXfrm>
        <a:off x="1153737" y="13125"/>
        <a:ext cx="7452726" cy="1425453"/>
      </dsp:txXfrm>
    </dsp:sp>
    <dsp:sp modelId="{E9253194-95E0-487A-8553-7B08AC267215}">
      <dsp:nvSpPr>
        <dsp:cNvPr id="16" name=""/>
        <dsp:cNvSpPr/>
      </dsp:nvSpPr>
      <dsp:spPr>
        <a:xfrm>
          <a:off x="5049" y="2037269"/>
          <a:ext cx="2850906" cy="142545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u="sng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ИНДИВИДУАЛЬНАЯ</a:t>
          </a:r>
          <a:endParaRPr lang="ru-RU" sz="1700" b="1" u="sng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49" y="2037269"/>
        <a:ext cx="2850906" cy="1425453"/>
      </dsp:txXfrm>
    </dsp:sp>
    <dsp:sp modelId="{258DF719-C9C9-4B42-89F1-B93F9248E6EC}">
      <dsp:nvSpPr>
        <dsp:cNvPr id="17" name=""/>
        <dsp:cNvSpPr/>
      </dsp:nvSpPr>
      <dsp:spPr>
        <a:xfrm>
          <a:off x="717776" y="4061413"/>
          <a:ext cx="2850906" cy="142545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Самообразование, обмен опытом в Интернет-сообществах, дистанционные курсы, наставничество, консультирование, вебинары.</a:t>
          </a:r>
        </a:p>
      </dsp:txBody>
      <dsp:txXfrm>
        <a:off x="717776" y="4061413"/>
        <a:ext cx="2850906" cy="1425453"/>
      </dsp:txXfrm>
    </dsp:sp>
    <dsp:sp modelId="{C2F8AECC-A3AF-4637-A12F-1D4BF694CD4E}">
      <dsp:nvSpPr>
        <dsp:cNvPr id="18" name=""/>
        <dsp:cNvSpPr/>
      </dsp:nvSpPr>
      <dsp:spPr>
        <a:xfrm>
          <a:off x="3454647" y="2037269"/>
          <a:ext cx="2850906" cy="142545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u="sng" kern="1200">
              <a:solidFill>
                <a:schemeClr val="tx1"/>
              </a:solidFill>
            </a:rPr>
            <a:t>КОЛЛЕКТИВНАЯ</a:t>
          </a:r>
        </a:p>
      </dsp:txBody>
      <dsp:txXfrm>
        <a:off x="3454647" y="2037269"/>
        <a:ext cx="2850906" cy="1425453"/>
      </dsp:txXfrm>
    </dsp:sp>
    <dsp:sp modelId="{A3DA140C-63AC-4046-8518-86071FA06BB3}">
      <dsp:nvSpPr>
        <dsp:cNvPr id="19" name=""/>
        <dsp:cNvSpPr/>
      </dsp:nvSpPr>
      <dsp:spPr>
        <a:xfrm>
          <a:off x="4167373" y="4061413"/>
          <a:ext cx="2850906" cy="142545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Педагогические советы, заседания МО, семинары, консультации, мастер-классы, деловые игры, круглые столы.</a:t>
          </a:r>
          <a:endParaRPr lang="ru-RU" sz="17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67373" y="4061413"/>
        <a:ext cx="2850906" cy="1425453"/>
      </dsp:txXfrm>
    </dsp:sp>
    <dsp:sp modelId="{8B2C5A91-B5EB-4C5F-981A-AF35E53C8C75}">
      <dsp:nvSpPr>
        <dsp:cNvPr id="20" name=""/>
        <dsp:cNvSpPr/>
      </dsp:nvSpPr>
      <dsp:spPr>
        <a:xfrm>
          <a:off x="6904244" y="2037269"/>
          <a:ext cx="2850906" cy="142545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u="sng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ГРУППОВАЯ</a:t>
          </a:r>
          <a:endParaRPr lang="ru-RU" sz="1700" b="1" u="sng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04244" y="2037269"/>
        <a:ext cx="2850906" cy="1425453"/>
      </dsp:txXfrm>
    </dsp:sp>
    <dsp:sp modelId="{2376D3E5-6D07-45AD-A9C0-9EAE4E72709E}">
      <dsp:nvSpPr>
        <dsp:cNvPr id="21" name=""/>
        <dsp:cNvSpPr/>
      </dsp:nvSpPr>
      <dsp:spPr>
        <a:xfrm>
          <a:off x="7616971" y="4061413"/>
          <a:ext cx="2850906" cy="142545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Методические объединения, творческие группы педагогов, реализующие педагогические проекты.</a:t>
          </a:r>
          <a:endParaRPr lang="ru-RU" sz="17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616971" y="4061413"/>
        <a:ext cx="2850906" cy="1425453"/>
      </dsp:txXfrm>
    </dsp:sp>
  </dsp:spTree>
</dsp:drawing>
</file>

<file path=ppt/diagrams/drawing4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3" name=""/>
      <dsp:cNvGrpSpPr/>
    </dsp:nvGrpSpPr>
    <dsp:grpSpPr/>
    <dsp:sp modelId="{D05105D4-D463-4E45-9D02-B8221C7971AC}">
      <dsp:nvSpPr>
        <dsp:cNvPr id="4" name=""/>
        <dsp:cNvSpPr/>
      </dsp:nvSpPr>
      <dsp:spPr>
        <a:xfrm>
          <a:off x="1511238" y="844350"/>
          <a:ext cx="5647320" cy="5647320"/>
        </a:xfrm>
        <a:prstGeom prst="blockArc">
          <a:avLst>
            <a:gd name="adj1" fmla="val 9000000"/>
            <a:gd name="adj2" fmla="val 16200000"/>
            <a:gd name="adj3" fmla="val 4635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91722108-6AE2-4879-84D1-E247F458DD05}">
      <dsp:nvSpPr>
        <dsp:cNvPr id="5" name=""/>
        <dsp:cNvSpPr/>
      </dsp:nvSpPr>
      <dsp:spPr>
        <a:xfrm>
          <a:off x="1511238" y="844350"/>
          <a:ext cx="5647320" cy="5647320"/>
        </a:xfrm>
        <a:prstGeom prst="blockArc">
          <a:avLst>
            <a:gd name="adj1" fmla="val 1800000"/>
            <a:gd name="adj2" fmla="val 9000000"/>
            <a:gd name="adj3" fmla="val 4635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9A99E6BA-8C97-455F-AFF6-7D12929F2F3B}">
      <dsp:nvSpPr>
        <dsp:cNvPr id="6" name=""/>
        <dsp:cNvSpPr/>
      </dsp:nvSpPr>
      <dsp:spPr>
        <a:xfrm>
          <a:off x="1511238" y="844350"/>
          <a:ext cx="5647320" cy="5647320"/>
        </a:xfrm>
        <a:prstGeom prst="blockArc">
          <a:avLst>
            <a:gd name="adj1" fmla="val 16200000"/>
            <a:gd name="adj2" fmla="val 1800000"/>
            <a:gd name="adj3" fmla="val 4635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578A4837-1186-498E-8B78-5273DD3FB4E9}">
      <dsp:nvSpPr>
        <dsp:cNvPr id="7" name=""/>
        <dsp:cNvSpPr/>
      </dsp:nvSpPr>
      <dsp:spPr>
        <a:xfrm>
          <a:off x="2926006" y="2369493"/>
          <a:ext cx="2817783" cy="259703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ВЗАИМОДЕЙСТВИЕ УЧАСТНИКОВ ОБРАЗОВАТЕЛЬНОГО ПРОЦЕССА</a:t>
          </a:r>
          <a:endParaRPr lang="ru-RU" sz="1400" b="1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38661" y="2749820"/>
        <a:ext cx="1992474" cy="1836381"/>
      </dsp:txXfrm>
    </dsp:sp>
    <dsp:sp modelId="{5D0B6F17-B55E-45DD-B7E1-6350C7612E73}">
      <dsp:nvSpPr>
        <dsp:cNvPr id="8" name=""/>
        <dsp:cNvSpPr/>
      </dsp:nvSpPr>
      <dsp:spPr>
        <a:xfrm>
          <a:off x="3146502" y="833"/>
          <a:ext cx="2376790" cy="181792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АДМИНИСТРАЦИЯ – КЛАССНЫЙ РУКОВОДИТЕЛЬ</a:t>
          </a:r>
          <a:endParaRPr lang="ru-RU" sz="14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94575" y="267062"/>
        <a:ext cx="1680644" cy="1285466"/>
      </dsp:txXfrm>
    </dsp:sp>
    <dsp:sp modelId="{96BD7D18-2EF5-493D-896B-1D9085A8022A}">
      <dsp:nvSpPr>
        <dsp:cNvPr id="9" name=""/>
        <dsp:cNvSpPr/>
      </dsp:nvSpPr>
      <dsp:spPr>
        <a:xfrm>
          <a:off x="5559256" y="4138156"/>
          <a:ext cx="2328652" cy="1817924"/>
        </a:xfrm>
        <a:prstGeom prst="ellips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КЛАССНЫЙ РУКОВОДИТЕЛЬ - ОБУЧАЮЩИЙСЯ</a:t>
          </a:r>
          <a:endParaRPr lang="ru-RU" sz="14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00279" y="4404385"/>
        <a:ext cx="1646606" cy="1285466"/>
      </dsp:txXfrm>
    </dsp:sp>
    <dsp:sp modelId="{F83AAB18-8E6A-4E4F-A967-13963CF04B83}">
      <dsp:nvSpPr>
        <dsp:cNvPr id="10" name=""/>
        <dsp:cNvSpPr/>
      </dsp:nvSpPr>
      <dsp:spPr>
        <a:xfrm>
          <a:off x="831317" y="4138156"/>
          <a:ext cx="2229793" cy="1817924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ПЕДАГОГИ - РОДИТЕЛИ</a:t>
          </a:r>
          <a:endParaRPr lang="ru-RU" sz="14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57863" y="4404385"/>
        <a:ext cx="1576702" cy="1285466"/>
      </dsp:txXfrm>
    </dsp:sp>
  </dsp:spTree>
</dsp:drawing>
</file>

<file path=ppt/diagrams/layout1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r:blip="">
          <dgm:adjLst/>
        </dgm:shape>
        <dgm:presOf/>
        <dgm:constrLst/>
        <dgm:ruleLst/>
        <dgm:layoutNode name="parentLeftMargin">
          <dgm:alg type="sp"/>
          <dgm:shape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/>
        </dgm:ruleLst>
      </dgm:layoutNode>
      <dgm:forEach name="Name10" axis="followSib" ptType="sibTrans" cnt="1">
        <dgm:layoutNode name="spaceBetweenRectangles">
          <dgm:alg type="sp"/>
          <dgm:shape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r:blip="">
            <dgm:adjLst/>
          </dgm:shape>
          <dgm:presOf/>
          <dgm:ruleLst/>
          <dgm:layoutNode name="rootComposite1">
            <dgm:alg type="composite"/>
            <dgm:shape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/>
              </dgm:ruleLst>
            </dgm:layoutNode>
            <dgm:layoutNode name="rootConnector1" moveWith="rootText1">
              <dgm:alg type="sp"/>
              <dgm:shape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/>
                    </dgm:ruleLst>
                  </dgm:layoutNode>
                  <dgm:layoutNode name="rootConnector" moveWith="rootText">
                    <dgm:alg type="sp"/>
                    <dgm:shape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/>
                    </dgm:ruleLst>
                  </dgm:layoutNode>
                  <dgm:layoutNode name="rootConnector3" moveWith="rootText1">
                    <dgm:alg type="sp"/>
                    <dgm:shape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/>
    </dgm:ruleLst>
    <dgm:forEach name="Name19" axis="ch" ptType="node" cnt="1">
      <dgm:layoutNode name="centerShape" styleLbl="node0">
        <dgm:alg type="tx"/>
        <dgm:shape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/>
                </dgm:ruleLst>
              </dgm:layoutNode>
              <dgm:layoutNode name="dummy">
                <dgm:alg type="sp"/>
                <dgm:shape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/>
                  </dgm:ruleLst>
                </dgm:layoutNode>
              </dgm:layoutNode>
              <dgm:layoutNode name="dummya">
                <dgm:alg type="sp"/>
                <dgm:shape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a="http://schemas.openxmlformats.org/drawingml/2006/main" xmlns:dgm="http://schemas.openxmlformats.org/drawingml/2006/diagram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a="http://schemas.openxmlformats.org/drawingml/2006/main" xmlns:dgm="http://schemas.openxmlformats.org/drawingml/2006/diagram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a="http://schemas.openxmlformats.org/drawingml/2006/main" xmlns:dgm="http://schemas.openxmlformats.org/drawingml/2006/diagram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C0F8075-1A65-4E2D-86FD-3149223795BF}" type="datetime1">
              <a:rPr lang="ru-RU" smtClean="0"/>
              <a:t>24.02.2024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BF9A36D-7FAC-478F-9944-F324014F6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7F6790-AAC1-45DA-A380-9B168CABEF7B}" type="datetime1">
              <a:rPr lang="ru-RU" smtClean="0"/>
              <a:t>24.02.2024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4B9A9E5-4F7F-4A7D-9DE1-899232329269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9.xml" /><Relationship Id="rId2" Type="http://schemas.openxmlformats.org/officeDocument/2006/relationships/notesMaster" Target="../notesMasters/notesMaster1.xml" /></Relationships>
</file>

<file path=ppt/notesSlides/_rels/notesSlide2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0.xml" /><Relationship Id="rId2" Type="http://schemas.openxmlformats.org/officeDocument/2006/relationships/notesMaster" Target="../notesMasters/notesMaster1.xml" /></Relationships>
</file>

<file path=ppt/notesSlides/_rels/notesSlide2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1.xml" /><Relationship Id="rId2" Type="http://schemas.openxmlformats.org/officeDocument/2006/relationships/notesMaster" Target="../notesMasters/notesMaster1.xml" /></Relationships>
</file>

<file path=ppt/notesSlides/_rels/notesSlide2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3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3.xml" /><Relationship Id="rId2" Type="http://schemas.openxmlformats.org/officeDocument/2006/relationships/notesMaster" Target="../notesMasters/notesMaster1.xml" /></Relationships>
</file>

<file path=ppt/notesSlides/_rels/notesSlide3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4.xml" /><Relationship Id="rId2" Type="http://schemas.openxmlformats.org/officeDocument/2006/relationships/notesMaster" Target="../notesMasters/notesMaster1.xml" /></Relationships>
</file>

<file path=ppt/notesSlides/_rels/notesSlide3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5.xml" /><Relationship Id="rId2" Type="http://schemas.openxmlformats.org/officeDocument/2006/relationships/notesMaster" Target="../notesMasters/notesMaster1.xml" /></Relationships>
</file>

<file path=ppt/notesSlides/_rels/notesSlide3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6.xml" /><Relationship Id="rId2" Type="http://schemas.openxmlformats.org/officeDocument/2006/relationships/notesMaster" Target="../notesMasters/notesMaster1.xml" /></Relationships>
</file>

<file path=ppt/notesSlides/_rels/notesSlide3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7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6467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419749BE-B0C1-4D1C-AA8E-6D92B43355E3}" type="slidenum">
              <a:rPr lang="en-US" altLang="ru-RU">
                <a:solidFill>
                  <a:srgbClr val="000000"/>
                </a:solidFill>
              </a:rPr>
              <a:t>11</a:t>
            </a:fld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06072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3130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419749BE-B0C1-4D1C-AA8E-6D92B43355E3}" type="slidenum">
              <a:rPr lang="en-US" altLang="ru-RU">
                <a:solidFill>
                  <a:srgbClr val="000000"/>
                </a:solidFill>
              </a:rPr>
              <a:t>13</a:t>
            </a:fld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87955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5652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419749BE-B0C1-4D1C-AA8E-6D92B43355E3}" type="slidenum">
              <a:rPr lang="en-US" altLang="ru-RU">
                <a:solidFill>
                  <a:srgbClr val="000000"/>
                </a:solidFill>
              </a:rPr>
              <a:t>17</a:t>
            </a:fld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41907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419749BE-B0C1-4D1C-AA8E-6D92B43355E3}" type="slidenum">
              <a:rPr lang="en-US" altLang="ru-RU">
                <a:solidFill>
                  <a:srgbClr val="000000"/>
                </a:solidFill>
              </a:rPr>
              <a:t>18</a:t>
            </a:fld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19819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419749BE-B0C1-4D1C-AA8E-6D92B43355E3}" type="slidenum">
              <a:rPr lang="en-US" altLang="ru-RU">
                <a:solidFill>
                  <a:srgbClr val="000000"/>
                </a:solidFill>
              </a:rPr>
              <a:t>19</a:t>
            </a:fld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81134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419749BE-B0C1-4D1C-AA8E-6D92B43355E3}" type="slidenum">
              <a:rPr lang="en-US" altLang="ru-RU">
                <a:solidFill>
                  <a:srgbClr val="000000"/>
                </a:solidFill>
              </a:rPr>
              <a:t>20</a:t>
            </a:fld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63815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419749BE-B0C1-4D1C-AA8E-6D92B43355E3}" type="slidenum">
              <a:rPr lang="en-US" altLang="ru-RU">
                <a:solidFill>
                  <a:srgbClr val="000000"/>
                </a:solidFill>
              </a:rPr>
              <a:t>21</a:t>
            </a:fld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63101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419749BE-B0C1-4D1C-AA8E-6D92B43355E3}" type="slidenum">
              <a:rPr lang="en-US" altLang="ru-RU">
                <a:solidFill>
                  <a:srgbClr val="000000"/>
                </a:solidFill>
              </a:rPr>
              <a:t>22</a:t>
            </a:fld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413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419749BE-B0C1-4D1C-AA8E-6D92B43355E3}" type="slidenum">
              <a:rPr lang="en-US" altLang="ru-RU">
                <a:solidFill>
                  <a:srgbClr val="000000"/>
                </a:solidFill>
              </a:rPr>
              <a:t>3</a:t>
            </a:fld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05022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419749BE-B0C1-4D1C-AA8E-6D92B43355E3}" type="slidenum">
              <a:rPr lang="en-US" altLang="ru-RU">
                <a:solidFill>
                  <a:srgbClr val="000000"/>
                </a:solidFill>
              </a:rPr>
              <a:t>23</a:t>
            </a:fld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94566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419749BE-B0C1-4D1C-AA8E-6D92B43355E3}" type="slidenum">
              <a:rPr lang="en-US" altLang="ru-RU">
                <a:solidFill>
                  <a:srgbClr val="000000"/>
                </a:solidFill>
              </a:rPr>
              <a:t>24</a:t>
            </a:fld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13613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419749BE-B0C1-4D1C-AA8E-6D92B43355E3}" type="slidenum">
              <a:rPr lang="en-US" altLang="ru-RU">
                <a:solidFill>
                  <a:srgbClr val="000000"/>
                </a:solidFill>
              </a:rPr>
              <a:t>25</a:t>
            </a:fld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73348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419749BE-B0C1-4D1C-AA8E-6D92B43355E3}" type="slidenum">
              <a:rPr lang="en-US" altLang="ru-RU">
                <a:solidFill>
                  <a:srgbClr val="000000"/>
                </a:solidFill>
              </a:rPr>
              <a:t>26</a:t>
            </a:fld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70819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419749BE-B0C1-4D1C-AA8E-6D92B43355E3}" type="slidenum">
              <a:rPr lang="en-US" altLang="ru-RU">
                <a:solidFill>
                  <a:srgbClr val="000000"/>
                </a:solidFill>
              </a:rPr>
              <a:t>27</a:t>
            </a:fld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12800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419749BE-B0C1-4D1C-AA8E-6D92B43355E3}" type="slidenum">
              <a:rPr lang="en-US" altLang="ru-RU">
                <a:solidFill>
                  <a:srgbClr val="000000"/>
                </a:solidFill>
              </a:rPr>
              <a:t>28</a:t>
            </a:fld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20970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419749BE-B0C1-4D1C-AA8E-6D92B43355E3}" type="slidenum">
              <a:rPr lang="en-US" altLang="ru-RU">
                <a:solidFill>
                  <a:srgbClr val="000000"/>
                </a:solidFill>
              </a:rPr>
              <a:t>29</a:t>
            </a:fld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6718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419749BE-B0C1-4D1C-AA8E-6D92B43355E3}" type="slidenum">
              <a:rPr lang="en-US" altLang="ru-RU">
                <a:solidFill>
                  <a:srgbClr val="000000"/>
                </a:solidFill>
              </a:rPr>
              <a:t>30</a:t>
            </a:fld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41796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419749BE-B0C1-4D1C-AA8E-6D92B43355E3}" type="slidenum">
              <a:rPr lang="en-US" altLang="ru-RU">
                <a:solidFill>
                  <a:srgbClr val="000000"/>
                </a:solidFill>
              </a:rPr>
              <a:t>31</a:t>
            </a:fld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42771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419749BE-B0C1-4D1C-AA8E-6D92B43355E3}" type="slidenum">
              <a:rPr lang="en-US" altLang="ru-RU">
                <a:solidFill>
                  <a:srgbClr val="000000"/>
                </a:solidFill>
              </a:rPr>
              <a:t>32</a:t>
            </a:fld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9496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6452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419749BE-B0C1-4D1C-AA8E-6D92B43355E3}" type="slidenum">
              <a:rPr lang="en-US" altLang="ru-RU">
                <a:solidFill>
                  <a:srgbClr val="000000"/>
                </a:solidFill>
              </a:rPr>
              <a:t>33</a:t>
            </a:fld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24124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419749BE-B0C1-4D1C-AA8E-6D92B43355E3}" type="slidenum">
              <a:rPr lang="en-US" altLang="ru-RU">
                <a:solidFill>
                  <a:srgbClr val="000000"/>
                </a:solidFill>
              </a:rPr>
              <a:t>34</a:t>
            </a:fld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38091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419749BE-B0C1-4D1C-AA8E-6D92B43355E3}" type="slidenum">
              <a:rPr lang="en-US" altLang="ru-RU">
                <a:solidFill>
                  <a:srgbClr val="000000"/>
                </a:solidFill>
              </a:rPr>
              <a:t>35</a:t>
            </a:fld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29489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419749BE-B0C1-4D1C-AA8E-6D92B43355E3}" type="slidenum">
              <a:rPr lang="en-US" altLang="ru-RU">
                <a:solidFill>
                  <a:srgbClr val="000000"/>
                </a:solidFill>
              </a:rPr>
              <a:t>36</a:t>
            </a:fld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574250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419749BE-B0C1-4D1C-AA8E-6D92B43355E3}" type="slidenum">
              <a:rPr lang="en-US" altLang="ru-RU">
                <a:solidFill>
                  <a:srgbClr val="000000"/>
                </a:solidFill>
              </a:rPr>
              <a:t>37</a:t>
            </a:fld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6169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419749BE-B0C1-4D1C-AA8E-6D92B43355E3}" type="slidenum">
              <a:rPr lang="en-US" altLang="ru-RU">
                <a:solidFill>
                  <a:srgbClr val="000000"/>
                </a:solidFill>
              </a:rPr>
              <a:t>5</a:t>
            </a:fld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7982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419749BE-B0C1-4D1C-AA8E-6D92B43355E3}" type="slidenum">
              <a:rPr lang="en-US" altLang="ru-RU">
                <a:solidFill>
                  <a:srgbClr val="000000"/>
                </a:solidFill>
              </a:rPr>
              <a:t>6</a:t>
            </a:fld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5638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419749BE-B0C1-4D1C-AA8E-6D92B43355E3}" type="slidenum">
              <a:rPr lang="en-US" altLang="ru-RU">
                <a:solidFill>
                  <a:srgbClr val="000000"/>
                </a:solidFill>
              </a:rPr>
              <a:t>7</a:t>
            </a:fld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9539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419749BE-B0C1-4D1C-AA8E-6D92B43355E3}" type="slidenum">
              <a:rPr lang="en-US" altLang="ru-RU">
                <a:solidFill>
                  <a:srgbClr val="000000"/>
                </a:solidFill>
              </a:rPr>
              <a:t>8</a:t>
            </a:fld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3889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419749BE-B0C1-4D1C-AA8E-6D92B43355E3}" type="slidenum">
              <a:rPr lang="en-US" altLang="ru-RU">
                <a:solidFill>
                  <a:srgbClr val="000000"/>
                </a:solidFill>
              </a:rPr>
              <a:t>9</a:t>
            </a:fld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263717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419749BE-B0C1-4D1C-AA8E-6D92B43355E3}" type="slidenum">
              <a:rPr lang="en-US" altLang="ru-RU">
                <a:solidFill>
                  <a:srgbClr val="000000"/>
                </a:solidFill>
              </a:rPr>
              <a:t>10</a:t>
            </a:fld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70139955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svg" /><Relationship Id="rId3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png" /><Relationship Id="rId2" Type="http://schemas.openxmlformats.org/officeDocument/2006/relationships/image" Target="../media/image19.svg" /><Relationship Id="rId3" Type="http://schemas.openxmlformats.org/officeDocument/2006/relationships/image" Target="../media/image5.png" /><Relationship Id="rId4" Type="http://schemas.openxmlformats.org/officeDocument/2006/relationships/image" Target="../media/image20.svg" /><Relationship Id="rId5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1.png" /><Relationship Id="rId2" Type="http://schemas.openxmlformats.org/officeDocument/2006/relationships/image" Target="../media/image22.svg" /><Relationship Id="rId3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png" /><Relationship Id="rId2" Type="http://schemas.openxmlformats.org/officeDocument/2006/relationships/image" Target="../media/image4.svg" /><Relationship Id="rId3" Type="http://schemas.openxmlformats.org/officeDocument/2006/relationships/image" Target="../media/image5.png" /><Relationship Id="rId4" Type="http://schemas.openxmlformats.org/officeDocument/2006/relationships/image" Target="../media/image6.svg" /><Relationship Id="rId5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.png" /><Relationship Id="rId2" Type="http://schemas.openxmlformats.org/officeDocument/2006/relationships/image" Target="../media/image8.svg" /><Relationship Id="rId3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9.png" /><Relationship Id="rId2" Type="http://schemas.openxmlformats.org/officeDocument/2006/relationships/image" Target="../media/image10.svg" /><Relationship Id="rId3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1.png" /><Relationship Id="rId2" Type="http://schemas.openxmlformats.org/officeDocument/2006/relationships/image" Target="../media/image12.svg" /><Relationship Id="rId3" Type="http://schemas.openxmlformats.org/officeDocument/2006/relationships/image" Target="../media/image13.png" /><Relationship Id="rId4" Type="http://schemas.openxmlformats.org/officeDocument/2006/relationships/image" Target="../media/image14.svg" /><Relationship Id="rId5" Type="http://schemas.openxmlformats.org/officeDocument/2006/relationships/image" Target="../media/image15.png" /><Relationship Id="rId6" Type="http://schemas.openxmlformats.org/officeDocument/2006/relationships/image" Target="../media/image16.svg" /><Relationship Id="rId7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7.png" /><Relationship Id="rId2" Type="http://schemas.openxmlformats.org/officeDocument/2006/relationships/image" Target="../media/image18.svg" /><Relationship Id="rId3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Повестка дн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Графический объект 7">
            <a:extLst>
              <a:ext uri="{FF2B5EF4-FFF2-40B4-BE49-F238E27FC236}">
                <a16:creationId xmlns:a16="http://schemas.microsoft.com/office/drawing/2014/main" xmlns="" id="{D514C6BF-376E-43E8-881D-2E767426990A}"/>
              </a:ext>
            </a:extLst>
          </p:cNvPr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 t="18301" r="28341" b="23071"/>
          <a:stretch>
            <a:fillRect/>
          </a:stretch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rtlCol="0" anchor="b">
            <a:normAutofit/>
          </a:bodyPr>
          <a:lstStyle>
            <a:lvl1pPr>
              <a:defRPr sz="28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СТИЛЬ ОБРАЗЦА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DA41CE6-5A88-4C5C-B2A4-6A5D2153B1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33499" y="2924175"/>
            <a:ext cx="3171825" cy="2519363"/>
          </a:xfrm>
        </p:spPr>
        <p:txBody>
          <a:bodyPr rtlCol="0"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Smart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Заполнитель графического элемента SmartArt 6">
            <a:extLst>
              <a:ext uri="{FF2B5EF4-FFF2-40B4-BE49-F238E27FC236}">
                <a16:creationId xmlns:a16="http://schemas.microsoft.com/office/drawing/2014/main" xmlns="" id="{156CA116-0F6E-4EE9-B34F-03BA07161A7A}"/>
              </a:ext>
            </a:extLst>
          </p:cNvPr>
          <p:cNvSpPr>
            <a:spLocks noGrp="1"/>
          </p:cNvSpPr>
          <p:nvPr>
            <p:ph type="dgm" sz="quarter" idx="15" hasCustomPrompt="1"/>
          </p:nvPr>
        </p:nvSpPr>
        <p:spPr>
          <a:xfrm>
            <a:off x="838200" y="2136776"/>
            <a:ext cx="10515600" cy="369764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графический элемент SmartArt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ctr">
              <a:defRPr lang="en-US" sz="28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66988B2D-0240-4256-8268-4B9FF1E72363}"/>
              </a:ext>
            </a:extLst>
          </p:cNvPr>
          <p:cNvCxnSpPr/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D8EEAAE1-3D04-41C3-B2D2-B3BEF34C3B27}"/>
              </a:ext>
            </a:extLst>
          </p:cNvPr>
          <p:cNvCxnSpPr/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>
  <p:cSld name="Слайд команды: 4 человек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xmlns="" id="{B0BDE76A-30A6-4268-9656-28A484C3DCC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7" name="Рисунок 10">
            <a:extLst>
              <a:ext uri="{FF2B5EF4-FFF2-40B4-BE49-F238E27FC236}">
                <a16:creationId xmlns:a16="http://schemas.microsoft.com/office/drawing/2014/main" xmlns="" id="{C4CA5C9C-91D5-44B1-A82A-A49732B4691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8" name="Рисунок 10">
            <a:extLst>
              <a:ext uri="{FF2B5EF4-FFF2-40B4-BE49-F238E27FC236}">
                <a16:creationId xmlns:a16="http://schemas.microsoft.com/office/drawing/2014/main" xmlns="" id="{4EBC7D6F-397D-4C5A-AA62-F683F88531A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20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9" name="Рисунок 10">
            <a:extLst>
              <a:ext uri="{FF2B5EF4-FFF2-40B4-BE49-F238E27FC236}">
                <a16:creationId xmlns:a16="http://schemas.microsoft.com/office/drawing/2014/main" xmlns="" id="{92E6B581-A522-4758-A9A4-8B9C7B860CF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3248" y="5084524"/>
            <a:ext cx="2123743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xmlns="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692980" y="5099206"/>
            <a:ext cx="2135755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xmlns="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83644" y="5099206"/>
            <a:ext cx="2123743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xmlns="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603525" y="5084524"/>
            <a:ext cx="2123742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xmlns="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xmlns="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8" name="Текст 2">
            <a:extLst>
              <a:ext uri="{FF2B5EF4-FFF2-40B4-BE49-F238E27FC236}">
                <a16:creationId xmlns:a16="http://schemas.microsoft.com/office/drawing/2014/main" xmlns="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9" name="Текст 2">
            <a:extLst>
              <a:ext uri="{FF2B5EF4-FFF2-40B4-BE49-F238E27FC236}">
                <a16:creationId xmlns:a16="http://schemas.microsoft.com/office/drawing/2014/main" xmlns="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4E4B72DA-52CB-4D39-A342-8857B4D959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21D9BCDA-DFB7-41A4-A7C7-CEE86CEDCB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>
  <p:cSld name="Слайд команды: 8 человек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xmlns="" id="{B0BDE76A-30A6-4268-9656-28A484C3DCC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7" name="Рисунок 10">
            <a:extLst>
              <a:ext uri="{FF2B5EF4-FFF2-40B4-BE49-F238E27FC236}">
                <a16:creationId xmlns:a16="http://schemas.microsoft.com/office/drawing/2014/main" xmlns="" id="{C4CA5C9C-91D5-44B1-A82A-A49732B4691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8" name="Рисунок 10">
            <a:extLst>
              <a:ext uri="{FF2B5EF4-FFF2-40B4-BE49-F238E27FC236}">
                <a16:creationId xmlns:a16="http://schemas.microsoft.com/office/drawing/2014/main" xmlns="" id="{4EBC7D6F-397D-4C5A-AA62-F683F88531A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 rtlCol="0">
            <a:noAutofit/>
          </a:bodyPr>
          <a:lstStyle>
            <a:lvl1pPr marL="0" indent="0" algn="l"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</a:lstStyle>
          <a:p>
            <a:pPr lvl="0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9" name="Рисунок 10">
            <a:extLst>
              <a:ext uri="{FF2B5EF4-FFF2-40B4-BE49-F238E27FC236}">
                <a16:creationId xmlns:a16="http://schemas.microsoft.com/office/drawing/2014/main" xmlns="" id="{92E6B581-A522-4758-A9A4-8B9C7B860CF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xmlns="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xmlns="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xmlns="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xmlns="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8" name="Текст 2">
            <a:extLst>
              <a:ext uri="{FF2B5EF4-FFF2-40B4-BE49-F238E27FC236}">
                <a16:creationId xmlns:a16="http://schemas.microsoft.com/office/drawing/2014/main" xmlns="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xmlns="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9" name="Текст 2">
            <a:extLst>
              <a:ext uri="{FF2B5EF4-FFF2-40B4-BE49-F238E27FC236}">
                <a16:creationId xmlns:a16="http://schemas.microsoft.com/office/drawing/2014/main" xmlns="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55" name="Рисунок 10">
            <a:extLst>
              <a:ext uri="{FF2B5EF4-FFF2-40B4-BE49-F238E27FC236}">
                <a16:creationId xmlns:a16="http://schemas.microsoft.com/office/drawing/2014/main" xmlns="" id="{1EBAEB1D-A7F9-4F90-B642-4277D3802BA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6" name="Рисунок 10">
            <a:extLst>
              <a:ext uri="{FF2B5EF4-FFF2-40B4-BE49-F238E27FC236}">
                <a16:creationId xmlns:a16="http://schemas.microsoft.com/office/drawing/2014/main" xmlns="" id="{9461A69E-14C8-4325-89AF-D4257C1C05BA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7" name="Рисунок 10">
            <a:extLst>
              <a:ext uri="{FF2B5EF4-FFF2-40B4-BE49-F238E27FC236}">
                <a16:creationId xmlns:a16="http://schemas.microsoft.com/office/drawing/2014/main" xmlns="" id="{0FB38616-82FB-4DAD-A82E-3777ACB4114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</a:lstStyle>
          <a:p>
            <a:pPr lvl="0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8" name="Рисунок 10">
            <a:extLst>
              <a:ext uri="{FF2B5EF4-FFF2-40B4-BE49-F238E27FC236}">
                <a16:creationId xmlns:a16="http://schemas.microsoft.com/office/drawing/2014/main" xmlns="" id="{622ED9F4-EB9B-4588-8501-BFECB846EE73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4" name="Текст 2">
            <a:extLst>
              <a:ext uri="{FF2B5EF4-FFF2-40B4-BE49-F238E27FC236}">
                <a16:creationId xmlns:a16="http://schemas.microsoft.com/office/drawing/2014/main" xmlns="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2" name="Текст 2">
            <a:extLst>
              <a:ext uri="{FF2B5EF4-FFF2-40B4-BE49-F238E27FC236}">
                <a16:creationId xmlns:a16="http://schemas.microsoft.com/office/drawing/2014/main" xmlns="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59" name="Текст 2">
            <a:extLst>
              <a:ext uri="{FF2B5EF4-FFF2-40B4-BE49-F238E27FC236}">
                <a16:creationId xmlns:a16="http://schemas.microsoft.com/office/drawing/2014/main" xmlns="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3" name="Текст 2">
            <a:extLst>
              <a:ext uri="{FF2B5EF4-FFF2-40B4-BE49-F238E27FC236}">
                <a16:creationId xmlns:a16="http://schemas.microsoft.com/office/drawing/2014/main" xmlns="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0" name="Текст 2">
            <a:extLst>
              <a:ext uri="{FF2B5EF4-FFF2-40B4-BE49-F238E27FC236}">
                <a16:creationId xmlns:a16="http://schemas.microsoft.com/office/drawing/2014/main" xmlns="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4" name="Текст 2">
            <a:extLst>
              <a:ext uri="{FF2B5EF4-FFF2-40B4-BE49-F238E27FC236}">
                <a16:creationId xmlns:a16="http://schemas.microsoft.com/office/drawing/2014/main" xmlns="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1" name="Текст 2">
            <a:extLst>
              <a:ext uri="{FF2B5EF4-FFF2-40B4-BE49-F238E27FC236}">
                <a16:creationId xmlns:a16="http://schemas.microsoft.com/office/drawing/2014/main" xmlns="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5" name="Текст 2">
            <a:extLst>
              <a:ext uri="{FF2B5EF4-FFF2-40B4-BE49-F238E27FC236}">
                <a16:creationId xmlns:a16="http://schemas.microsoft.com/office/drawing/2014/main" xmlns="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pic>
        <p:nvPicPr>
          <p:cNvPr id="13" name="Графический объект 12">
            <a:extLst>
              <a:ext uri="{FF2B5EF4-FFF2-40B4-BE49-F238E27FC236}">
                <a16:creationId xmlns:a16="http://schemas.microsoft.com/office/drawing/2014/main" xmlns="" id="{B0DFD584-E5CF-41EF-B51E-679CE22DDF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Графический объект 13">
            <a:extLst>
              <a:ext uri="{FF2B5EF4-FFF2-40B4-BE49-F238E27FC236}">
                <a16:creationId xmlns:a16="http://schemas.microsoft.com/office/drawing/2014/main" xmlns="" id="{E5C02DDF-25A6-42C7-9525-F279CE2095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secHead" preserve="1">
  <p:cSld name="Сводк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en-US" sz="2800" kern="1200" cap="all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2FD4279-EA62-4397-878A-73F4948DB1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76875" y="3682546"/>
            <a:ext cx="5111750" cy="1525588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xmlns="" id="{D87F08D6-2CA7-4A5A-BE34-07113DCA535D}"/>
              </a:ext>
            </a:extLst>
          </p:cNvPr>
          <p:cNvCxnSpPr/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A768C87F-B9C3-4DFF-8454-F3F52CE4346B}"/>
              </a:ext>
            </a:extLst>
          </p:cNvPr>
          <p:cNvCxnSpPr/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Дата 6">
            <a:extLst>
              <a:ext uri="{FF2B5EF4-FFF2-40B4-BE49-F238E27FC236}">
                <a16:creationId xmlns:a16="http://schemas.microsoft.com/office/drawing/2014/main" xmlns="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22" name="Нижний колонтитул 7">
            <a:extLst>
              <a:ext uri="{FF2B5EF4-FFF2-40B4-BE49-F238E27FC236}">
                <a16:creationId xmlns:a16="http://schemas.microsoft.com/office/drawing/2014/main" xmlns="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24" name="Номер слайда 8">
            <a:extLst>
              <a:ext uri="{FF2B5EF4-FFF2-40B4-BE49-F238E27FC236}">
                <a16:creationId xmlns:a16="http://schemas.microsoft.com/office/drawing/2014/main" xmlns="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transition/>
  <p:timing/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Заключение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rtlCol="0" anchor="b">
            <a:noAutofit/>
          </a:bodyPr>
          <a:lstStyle>
            <a:lvl1pPr algn="l">
              <a:defRPr sz="32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СТИЛЬ ОБРАЗЦА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 rtlCol="0"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pic>
        <p:nvPicPr>
          <p:cNvPr id="6" name="Графический объект 5">
            <a:extLst>
              <a:ext uri="{FF2B5EF4-FFF2-40B4-BE49-F238E27FC236}">
                <a16:creationId xmlns:a16="http://schemas.microsoft.com/office/drawing/2014/main" xmlns="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Дата 6">
            <a:extLst>
              <a:ext uri="{FF2B5EF4-FFF2-40B4-BE49-F238E27FC236}">
                <a16:creationId xmlns:a16="http://schemas.microsoft.com/office/drawing/2014/main" xmlns="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10" name="Нижний колонтитул 7">
            <a:extLst>
              <a:ext uri="{FF2B5EF4-FFF2-40B4-BE49-F238E27FC236}">
                <a16:creationId xmlns:a16="http://schemas.microsoft.com/office/drawing/2014/main" xmlns="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11" name="Номер слайда 8">
            <a:extLst>
              <a:ext uri="{FF2B5EF4-FFF2-40B4-BE49-F238E27FC236}">
                <a16:creationId xmlns:a16="http://schemas.microsoft.com/office/drawing/2014/main" xmlns="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>
  <p:cSld name="Временная шкал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Графический объект 10">
            <a:extLst>
              <a:ext uri="{FF2B5EF4-FFF2-40B4-BE49-F238E27FC236}">
                <a16:creationId xmlns:a16="http://schemas.microsoft.com/office/drawing/2014/main" xmlns="" id="{9D2AF524-D4B4-4A3A-9CE4-EDAFE1D5A3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 rtlCol="0">
            <a:normAutofit/>
          </a:bodyPr>
          <a:lstStyle>
            <a:lvl1pPr>
              <a:defRPr lang="en-US" sz="2800" kern="1200" cap="all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ЗАГОЛОВОК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xmlns="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17" name="Текст 15">
            <a:extLst>
              <a:ext uri="{FF2B5EF4-FFF2-40B4-BE49-F238E27FC236}">
                <a16:creationId xmlns:a16="http://schemas.microsoft.com/office/drawing/2014/main" xmlns="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18" name="Текст 15">
            <a:extLst>
              <a:ext uri="{FF2B5EF4-FFF2-40B4-BE49-F238E27FC236}">
                <a16:creationId xmlns:a16="http://schemas.microsoft.com/office/drawing/2014/main" xmlns="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19" name="Текст 15">
            <a:extLst>
              <a:ext uri="{FF2B5EF4-FFF2-40B4-BE49-F238E27FC236}">
                <a16:creationId xmlns:a16="http://schemas.microsoft.com/office/drawing/2014/main" xmlns="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34" name="Текст 15">
            <a:extLst>
              <a:ext uri="{FF2B5EF4-FFF2-40B4-BE49-F238E27FC236}">
                <a16:creationId xmlns:a16="http://schemas.microsoft.com/office/drawing/2014/main" xmlns="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35" name="Текст 15">
            <a:extLst>
              <a:ext uri="{FF2B5EF4-FFF2-40B4-BE49-F238E27FC236}">
                <a16:creationId xmlns:a16="http://schemas.microsoft.com/office/drawing/2014/main" xmlns="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82564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36" name="Текст 15">
            <a:extLst>
              <a:ext uri="{FF2B5EF4-FFF2-40B4-BE49-F238E27FC236}">
                <a16:creationId xmlns:a16="http://schemas.microsoft.com/office/drawing/2014/main" xmlns="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37" name="Текст 15">
            <a:extLst>
              <a:ext uri="{FF2B5EF4-FFF2-40B4-BE49-F238E27FC236}">
                <a16:creationId xmlns:a16="http://schemas.microsoft.com/office/drawing/2014/main" xmlns="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D3795F91-C721-4363-956D-756673AE79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8AC14461-E27D-413D-B31A-47B74646AF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4D6AEA4C-7710-4829-BA87-8DD77F1593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E9BD473E-6203-491C-87AC-54AC0AB233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ru-RU" noProof="0"/>
              <a:t>20XX г.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55823" y="6356350"/>
            <a:ext cx="1808712" cy="365125"/>
          </a:xfrm>
        </p:spPr>
        <p:txBody>
          <a:bodyPr rtlCol="0"/>
          <a:lstStyle>
            <a:lvl1pPr algn="l"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Содержимое с 3 столбцами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15" name="Текст 15">
            <a:extLst>
              <a:ext uri="{FF2B5EF4-FFF2-40B4-BE49-F238E27FC236}">
                <a16:creationId xmlns:a16="http://schemas.microsoft.com/office/drawing/2014/main" xmlns="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:a16="http://schemas.microsoft.com/office/drawing/2014/main" xmlns="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1" name="Текст 15">
            <a:extLst>
              <a:ext uri="{FF2B5EF4-FFF2-40B4-BE49-F238E27FC236}">
                <a16:creationId xmlns:a16="http://schemas.microsoft.com/office/drawing/2014/main" xmlns="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32" name="Текст 18">
            <a:extLst>
              <a:ext uri="{FF2B5EF4-FFF2-40B4-BE49-F238E27FC236}">
                <a16:creationId xmlns:a16="http://schemas.microsoft.com/office/drawing/2014/main" xmlns="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3" name="Текст 15">
            <a:extLst>
              <a:ext uri="{FF2B5EF4-FFF2-40B4-BE49-F238E27FC236}">
                <a16:creationId xmlns:a16="http://schemas.microsoft.com/office/drawing/2014/main" xmlns="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34" name="Текст 18">
            <a:extLst>
              <a:ext uri="{FF2B5EF4-FFF2-40B4-BE49-F238E27FC236}">
                <a16:creationId xmlns:a16="http://schemas.microsoft.com/office/drawing/2014/main" xmlns="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2" name="Текст 15">
            <a:extLst>
              <a:ext uri="{FF2B5EF4-FFF2-40B4-BE49-F238E27FC236}">
                <a16:creationId xmlns:a16="http://schemas.microsoft.com/office/drawing/2014/main" xmlns="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3" name="Текст 18">
            <a:extLst>
              <a:ext uri="{FF2B5EF4-FFF2-40B4-BE49-F238E27FC236}">
                <a16:creationId xmlns:a16="http://schemas.microsoft.com/office/drawing/2014/main" xmlns="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xmlns="" id="{9298DCF7-7DC1-4618-8133-F63847B0AF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653A6567-233D-4A3B-B52B-DE7E5E35A1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Графический объект 6">
            <a:extLst>
              <a:ext uri="{FF2B5EF4-FFF2-40B4-BE49-F238E27FC236}">
                <a16:creationId xmlns:a16="http://schemas.microsoft.com/office/drawing/2014/main" xmlns="" id="{64D564EB-CA78-42C6-AD76-3C4E7B3AEA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8" name="Графический объект 7">
            <a:extLst>
              <a:ext uri="{FF2B5EF4-FFF2-40B4-BE49-F238E27FC236}">
                <a16:creationId xmlns:a16="http://schemas.microsoft.com/office/drawing/2014/main" xmlns="" id="{1CFFBB3A-BDCF-4878-8D04-E8BB9A050E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Содержимое с 2 столбцам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rtlCol="0" anchor="b">
            <a:normAutofit/>
          </a:bodyPr>
          <a:lstStyle>
            <a:lvl1pPr algn="l">
              <a:defRPr lang="en-US" sz="28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15" name="Текст 15">
            <a:extLst>
              <a:ext uri="{FF2B5EF4-FFF2-40B4-BE49-F238E27FC236}">
                <a16:creationId xmlns:a16="http://schemas.microsoft.com/office/drawing/2014/main" xmlns="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:a16="http://schemas.microsoft.com/office/drawing/2014/main" xmlns="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xmlns="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8" name="Текст 18">
            <a:extLst>
              <a:ext uri="{FF2B5EF4-FFF2-40B4-BE49-F238E27FC236}">
                <a16:creationId xmlns:a16="http://schemas.microsoft.com/office/drawing/2014/main" xmlns="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9" name="Текст 15">
            <a:extLst>
              <a:ext uri="{FF2B5EF4-FFF2-40B4-BE49-F238E27FC236}">
                <a16:creationId xmlns:a16="http://schemas.microsoft.com/office/drawing/2014/main" xmlns="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20" name="Текст 18">
            <a:extLst>
              <a:ext uri="{FF2B5EF4-FFF2-40B4-BE49-F238E27FC236}">
                <a16:creationId xmlns:a16="http://schemas.microsoft.com/office/drawing/2014/main" xmlns="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3" name="Текст 15">
            <a:extLst>
              <a:ext uri="{FF2B5EF4-FFF2-40B4-BE49-F238E27FC236}">
                <a16:creationId xmlns:a16="http://schemas.microsoft.com/office/drawing/2014/main" xmlns="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24" name="Текст 18">
            <a:extLst>
              <a:ext uri="{FF2B5EF4-FFF2-40B4-BE49-F238E27FC236}">
                <a16:creationId xmlns:a16="http://schemas.microsoft.com/office/drawing/2014/main" xmlns="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pic>
        <p:nvPicPr>
          <p:cNvPr id="2" name="Графический объект 1">
            <a:extLst>
              <a:ext uri="{FF2B5EF4-FFF2-40B4-BE49-F238E27FC236}">
                <a16:creationId xmlns:a16="http://schemas.microsoft.com/office/drawing/2014/main" xmlns="" id="{6D8D9106-8780-461D-9091-E074B0A3C9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secHead" preserve="1">
  <p:cSld name="Вступление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en-US" sz="28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2FD4279-EA62-4397-878A-73F4948DB1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62075" y="3660774"/>
            <a:ext cx="5111750" cy="152558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xmlns="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Дата 6">
            <a:extLst>
              <a:ext uri="{FF2B5EF4-FFF2-40B4-BE49-F238E27FC236}">
                <a16:creationId xmlns:a16="http://schemas.microsoft.com/office/drawing/2014/main" xmlns="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10" name="Нижний колонтитул 7">
            <a:extLst>
              <a:ext uri="{FF2B5EF4-FFF2-40B4-BE49-F238E27FC236}">
                <a16:creationId xmlns:a16="http://schemas.microsoft.com/office/drawing/2014/main" xmlns="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11" name="Номер слайда 8">
            <a:extLst>
              <a:ext uri="{FF2B5EF4-FFF2-40B4-BE49-F238E27FC236}">
                <a16:creationId xmlns:a16="http://schemas.microsoft.com/office/drawing/2014/main" xmlns="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Графический объект 6">
            <a:extLst>
              <a:ext uri="{FF2B5EF4-FFF2-40B4-BE49-F238E27FC236}">
                <a16:creationId xmlns:a16="http://schemas.microsoft.com/office/drawing/2014/main" xmlns="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СТИЛЬ ОБРАЗЦА ЗАГОЛОВКА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15">
            <a:extLst>
              <a:ext uri="{FF2B5EF4-FFF2-40B4-BE49-F238E27FC236}">
                <a16:creationId xmlns:a16="http://schemas.microsoft.com/office/drawing/2014/main" xmlns="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2" name="Текст 18">
            <a:extLst>
              <a:ext uri="{FF2B5EF4-FFF2-40B4-BE49-F238E27FC236}">
                <a16:creationId xmlns:a16="http://schemas.microsoft.com/office/drawing/2014/main" xmlns="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3" name="Текст 15">
            <a:extLst>
              <a:ext uri="{FF2B5EF4-FFF2-40B4-BE49-F238E27FC236}">
                <a16:creationId xmlns:a16="http://schemas.microsoft.com/office/drawing/2014/main" xmlns="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4" name="Текст 18">
            <a:extLst>
              <a:ext uri="{FF2B5EF4-FFF2-40B4-BE49-F238E27FC236}">
                <a16:creationId xmlns:a16="http://schemas.microsoft.com/office/drawing/2014/main" xmlns="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5" name="Текст 15">
            <a:extLst>
              <a:ext uri="{FF2B5EF4-FFF2-40B4-BE49-F238E27FC236}">
                <a16:creationId xmlns:a16="http://schemas.microsoft.com/office/drawing/2014/main" xmlns="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6" name="Текст 18">
            <a:extLst>
              <a:ext uri="{FF2B5EF4-FFF2-40B4-BE49-F238E27FC236}">
                <a16:creationId xmlns:a16="http://schemas.microsoft.com/office/drawing/2014/main" xmlns="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7" name="Дата 2">
            <a:extLst>
              <a:ext uri="{FF2B5EF4-FFF2-40B4-BE49-F238E27FC236}">
                <a16:creationId xmlns:a16="http://schemas.microsoft.com/office/drawing/2014/main" xmlns="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18" name="Нижний колонтитул 3">
            <a:extLst>
              <a:ext uri="{FF2B5EF4-FFF2-40B4-BE49-F238E27FC236}">
                <a16:creationId xmlns:a16="http://schemas.microsoft.com/office/drawing/2014/main" xmlns="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19" name="Номер слайда 4">
            <a:extLst>
              <a:ext uri="{FF2B5EF4-FFF2-40B4-BE49-F238E27FC236}">
                <a16:creationId xmlns:a16="http://schemas.microsoft.com/office/drawing/2014/main" xmlns="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>
  <p:cSld name="Три объект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cap="all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43104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647665" y="3834606"/>
            <a:ext cx="2896671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xmlns="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ОБРАЗЕЦ ТЕКСТА</a:t>
            </a:r>
          </a:p>
        </p:txBody>
      </p:sp>
      <p:sp>
        <p:nvSpPr>
          <p:cNvPr id="22" name="Объект 3">
            <a:extLst>
              <a:ext uri="{FF2B5EF4-FFF2-40B4-BE49-F238E27FC236}">
                <a16:creationId xmlns:a16="http://schemas.microsoft.com/office/drawing/2014/main" xmlns="" id="{C464A9BD-B815-4632-8F54-6EB70E48BA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066421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463D7850-C2A6-43CE-BBE4-8E81A0A593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EBAD3E03-2E3B-440C-9105-6F9D33006D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Рыночное сравнение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cap="all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xmlns="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xmlns="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129698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526261" y="4824188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2" name="Объект 3">
            <a:extLst>
              <a:ext uri="{FF2B5EF4-FFF2-40B4-BE49-F238E27FC236}">
                <a16:creationId xmlns:a16="http://schemas.microsoft.com/office/drawing/2014/main" xmlns="" id="{C464A9BD-B815-4632-8F54-6EB70E48BA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938210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pic>
        <p:nvPicPr>
          <p:cNvPr id="11" name="Графический объект 10">
            <a:extLst>
              <a:ext uri="{FF2B5EF4-FFF2-40B4-BE49-F238E27FC236}">
                <a16:creationId xmlns:a16="http://schemas.microsoft.com/office/drawing/2014/main" xmlns="" id="{B38B0D13-BD5F-460B-B337-F4A9342026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Графический объект 12">
            <a:extLst>
              <a:ext uri="{FF2B5EF4-FFF2-40B4-BE49-F238E27FC236}">
                <a16:creationId xmlns:a16="http://schemas.microsoft.com/office/drawing/2014/main" xmlns="" id="{BE72876B-D3DA-4462-9E24-3354D8D02A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Графический объект 14">
            <a:extLst>
              <a:ext uri="{FF2B5EF4-FFF2-40B4-BE49-F238E27FC236}">
                <a16:creationId xmlns:a16="http://schemas.microsoft.com/office/drawing/2014/main" xmlns="" id="{14A539B6-6E3F-41BA-ACE2-76E8BB6516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25" name="Объект 3">
            <a:extLst>
              <a:ext uri="{FF2B5EF4-FFF2-40B4-BE49-F238E27FC236}">
                <a16:creationId xmlns:a16="http://schemas.microsoft.com/office/drawing/2014/main" xmlns="" id="{82D8880F-3EAC-45C9-91F2-19A193791A18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1129698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6" name="Объект 5">
            <a:extLst>
              <a:ext uri="{FF2B5EF4-FFF2-40B4-BE49-F238E27FC236}">
                <a16:creationId xmlns:a16="http://schemas.microsoft.com/office/drawing/2014/main" xmlns="" id="{9019518E-E850-403D-A5B5-4B53F8C4A56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526261" y="5280763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endParaRPr lang="ru-RU" noProof="0"/>
          </a:p>
        </p:txBody>
      </p:sp>
      <p:sp>
        <p:nvSpPr>
          <p:cNvPr id="27" name="Объект 3">
            <a:extLst>
              <a:ext uri="{FF2B5EF4-FFF2-40B4-BE49-F238E27FC236}">
                <a16:creationId xmlns:a16="http://schemas.microsoft.com/office/drawing/2014/main" xmlns="" id="{A8058154-45E5-403E-B714-AC85774F391F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7938210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woTxTwoObj" preserve="1">
  <p:cSld name="Два объект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 rtlCol="0">
            <a:normAutofit/>
          </a:bodyPr>
          <a:lstStyle>
            <a:lvl1pPr>
              <a:defRPr lang="en-US" sz="28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spc="150" baseline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933700" y="3834606"/>
            <a:ext cx="3924300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spc="150" baseline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7410173" y="3834606"/>
            <a:ext cx="3943627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pic>
        <p:nvPicPr>
          <p:cNvPr id="11" name="Графический объект 10">
            <a:extLst>
              <a:ext uri="{FF2B5EF4-FFF2-40B4-BE49-F238E27FC236}">
                <a16:creationId xmlns:a16="http://schemas.microsoft.com/office/drawing/2014/main" xmlns="" id="{EE24E1DB-1F20-4C28-8069-D9219D1F8BBD}"/>
              </a:ext>
            </a:extLst>
          </p:cNvPr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noProof="0"/>
              <a:t>20ГГ</a:t>
            </a:r>
            <a:endParaRPr lang="ru-RU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noProof="0"/>
              <a:t>Набор слайдов для презентации</a:t>
            </a:r>
            <a:endParaRPr lang="ru-RU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CEABB6-07DC-46E8-9B57-56EC44A396E5}" type="slidenum">
              <a:rPr lang="ru-RU" noProof="0" smtClean="0"/>
              <a:t>‹#›</a:t>
            </a:fld>
            <a:endParaRPr lang="ru-RU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0" r:id="rId2"/>
    <p:sldLayoutId id="2147483688" r:id="rId3"/>
    <p:sldLayoutId id="2147483694" r:id="rId4"/>
    <p:sldLayoutId id="2147483697" r:id="rId5"/>
    <p:sldLayoutId id="2147483676" r:id="rId6"/>
    <p:sldLayoutId id="2147483672" r:id="rId7"/>
    <p:sldLayoutId id="2147483699" r:id="rId8"/>
    <p:sldLayoutId id="2147483671" r:id="rId9"/>
    <p:sldLayoutId id="2147483681" r:id="rId10"/>
    <p:sldLayoutId id="2147483674" r:id="rId11"/>
    <p:sldLayoutId id="2147483675" r:id="rId12"/>
    <p:sldLayoutId id="2147483677" r:id="rId13"/>
    <p:sldLayoutId id="2147483678" r:id="rId14"/>
  </p:sldLayoutIdLst>
  <p:transition/>
  <p:timing/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23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34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35.jpeg" /><Relationship Id="rId4" Type="http://schemas.openxmlformats.org/officeDocument/2006/relationships/image" Target="../media/image36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37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38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10" Type="http://schemas.openxmlformats.org/officeDocument/2006/relationships/image" Target="../media/image46.jpeg" /><Relationship Id="rId11" Type="http://schemas.openxmlformats.org/officeDocument/2006/relationships/image" Target="../media/image47.jpeg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39.jpeg" /><Relationship Id="rId4" Type="http://schemas.openxmlformats.org/officeDocument/2006/relationships/image" Target="../media/image40.jpeg" /><Relationship Id="rId5" Type="http://schemas.openxmlformats.org/officeDocument/2006/relationships/image" Target="../media/image41.jpeg" /><Relationship Id="rId6" Type="http://schemas.openxmlformats.org/officeDocument/2006/relationships/image" Target="../media/image42.jpeg" /><Relationship Id="rId7" Type="http://schemas.openxmlformats.org/officeDocument/2006/relationships/image" Target="../media/image43.jpeg" /><Relationship Id="rId8" Type="http://schemas.openxmlformats.org/officeDocument/2006/relationships/image" Target="../media/image44.jpeg" /><Relationship Id="rId9" Type="http://schemas.openxmlformats.org/officeDocument/2006/relationships/image" Target="../media/image45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48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49.jpeg" /><Relationship Id="rId4" Type="http://schemas.openxmlformats.org/officeDocument/2006/relationships/image" Target="../media/image50.jpeg" /><Relationship Id="rId5" Type="http://schemas.openxmlformats.org/officeDocument/2006/relationships/image" Target="../media/image51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52.jpeg" /><Relationship Id="rId4" Type="http://schemas.openxmlformats.org/officeDocument/2006/relationships/image" Target="../media/image53.jpeg" /><Relationship Id="rId5" Type="http://schemas.openxmlformats.org/officeDocument/2006/relationships/image" Target="../media/image54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notesSlide" Target="../notesSlides/notesSlide16.xml" /><Relationship Id="rId3" Type="http://schemas.openxmlformats.org/officeDocument/2006/relationships/image" Target="../media/image55.jpeg" /><Relationship Id="rId4" Type="http://schemas.openxmlformats.org/officeDocument/2006/relationships/image" Target="../media/image56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4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notesSlide" Target="../notesSlides/notesSlide17.xml" /><Relationship Id="rId3" Type="http://schemas.openxmlformats.org/officeDocument/2006/relationships/image" Target="../media/image57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notesSlide" Target="../notesSlides/notesSlide18.xml" /><Relationship Id="rId3" Type="http://schemas.openxmlformats.org/officeDocument/2006/relationships/image" Target="../media/image58.jpeg" /><Relationship Id="rId4" Type="http://schemas.openxmlformats.org/officeDocument/2006/relationships/image" Target="../media/image59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19.xml" /><Relationship Id="rId3" Type="http://schemas.openxmlformats.org/officeDocument/2006/relationships/image" Target="../media/image60.jpeg" /><Relationship Id="rId4" Type="http://schemas.openxmlformats.org/officeDocument/2006/relationships/image" Target="../media/image61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20.xml" /><Relationship Id="rId3" Type="http://schemas.openxmlformats.org/officeDocument/2006/relationships/image" Target="../media/image62.jpeg" /><Relationship Id="rId4" Type="http://schemas.openxmlformats.org/officeDocument/2006/relationships/image" Target="../media/image63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notesSlide" Target="../notesSlides/notesSlide21.xml" /><Relationship Id="rId3" Type="http://schemas.openxmlformats.org/officeDocument/2006/relationships/image" Target="../media/image64.jpeg" /><Relationship Id="rId4" Type="http://schemas.openxmlformats.org/officeDocument/2006/relationships/image" Target="../media/image65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2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notesSlide" Target="../notesSlides/notesSlide23.xml" /><Relationship Id="rId3" Type="http://schemas.microsoft.com/office/2007/relationships/diagramDrawing" Target="../diagrams/drawing4.xml" /><Relationship Id="rId4" Type="http://schemas.openxmlformats.org/officeDocument/2006/relationships/diagramData" Target="../diagrams/data4.xml" /><Relationship Id="rId5" Type="http://schemas.openxmlformats.org/officeDocument/2006/relationships/diagramLayout" Target="../diagrams/layout4.xml" /><Relationship Id="rId6" Type="http://schemas.openxmlformats.org/officeDocument/2006/relationships/diagramQuickStyle" Target="../diagrams/quickStyle4.xml" /><Relationship Id="rId7" Type="http://schemas.openxmlformats.org/officeDocument/2006/relationships/diagramColors" Target="../diagrams/colors4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4.xml" /><Relationship Id="rId3" Type="http://schemas.openxmlformats.org/officeDocument/2006/relationships/image" Target="../media/image66.jpeg" /><Relationship Id="rId4" Type="http://schemas.openxmlformats.org/officeDocument/2006/relationships/image" Target="../media/image67.jpeg" /><Relationship Id="rId5" Type="http://schemas.openxmlformats.org/officeDocument/2006/relationships/image" Target="../media/image68.jpeg" /><Relationship Id="rId6" Type="http://schemas.openxmlformats.org/officeDocument/2006/relationships/image" Target="../media/image69.jpe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5.xml" /><Relationship Id="rId3" Type="http://schemas.openxmlformats.org/officeDocument/2006/relationships/image" Target="../media/image70.jpe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6.xml" /><Relationship Id="rId3" Type="http://schemas.openxmlformats.org/officeDocument/2006/relationships/image" Target="../media/image71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10" Type="http://schemas.openxmlformats.org/officeDocument/2006/relationships/diagramLayout" Target="../diagrams/layout2.xml" /><Relationship Id="rId11" Type="http://schemas.openxmlformats.org/officeDocument/2006/relationships/diagramQuickStyle" Target="../diagrams/quickStyle2.xml" /><Relationship Id="rId12" Type="http://schemas.openxmlformats.org/officeDocument/2006/relationships/diagramColors" Target="../diagrams/colors2.xml" /><Relationship Id="rId2" Type="http://schemas.openxmlformats.org/officeDocument/2006/relationships/notesSlide" Target="../notesSlides/notesSlide2.xml" /><Relationship Id="rId3" Type="http://schemas.microsoft.com/office/2007/relationships/diagramDrawing" Target="../diagrams/drawing1.xml" /><Relationship Id="rId4" Type="http://schemas.openxmlformats.org/officeDocument/2006/relationships/diagramData" Target="../diagrams/data1.xml" /><Relationship Id="rId5" Type="http://schemas.openxmlformats.org/officeDocument/2006/relationships/diagramLayout" Target="../diagrams/layout1.xml" /><Relationship Id="rId6" Type="http://schemas.openxmlformats.org/officeDocument/2006/relationships/diagramQuickStyle" Target="../diagrams/quickStyle1.xml" /><Relationship Id="rId7" Type="http://schemas.openxmlformats.org/officeDocument/2006/relationships/diagramColors" Target="../diagrams/colors1.xml" /><Relationship Id="rId8" Type="http://schemas.microsoft.com/office/2007/relationships/diagramDrawing" Target="../diagrams/drawing2.xml" /><Relationship Id="rId9" Type="http://schemas.openxmlformats.org/officeDocument/2006/relationships/diagramData" Target="../diagrams/data2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notesSlide" Target="../notesSlides/notesSlide27.xml" /><Relationship Id="rId3" Type="http://schemas.openxmlformats.org/officeDocument/2006/relationships/image" Target="../media/image72.jpeg" /><Relationship Id="rId4" Type="http://schemas.openxmlformats.org/officeDocument/2006/relationships/image" Target="../media/image73.jpeg" /><Relationship Id="rId5" Type="http://schemas.openxmlformats.org/officeDocument/2006/relationships/image" Target="../media/image74.jpeg" /><Relationship Id="rId6" Type="http://schemas.openxmlformats.org/officeDocument/2006/relationships/image" Target="../media/image75.jpe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notesSlide" Target="../notesSlides/notesSlide28.xml" /><Relationship Id="rId3" Type="http://schemas.openxmlformats.org/officeDocument/2006/relationships/image" Target="../media/image76.jpeg" /><Relationship Id="rId4" Type="http://schemas.openxmlformats.org/officeDocument/2006/relationships/image" Target="../media/image77.jpeg" /><Relationship Id="rId5" Type="http://schemas.openxmlformats.org/officeDocument/2006/relationships/image" Target="../media/image78.jpe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29.xml" /><Relationship Id="rId3" Type="http://schemas.openxmlformats.org/officeDocument/2006/relationships/image" Target="../media/image79.jpeg" /><Relationship Id="rId4" Type="http://schemas.openxmlformats.org/officeDocument/2006/relationships/image" Target="../media/image80.jpeg" /><Relationship Id="rId5" Type="http://schemas.openxmlformats.org/officeDocument/2006/relationships/image" Target="../media/image81.jpe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notesSlide" Target="../notesSlides/notesSlide30.xml" /><Relationship Id="rId3" Type="http://schemas.openxmlformats.org/officeDocument/2006/relationships/image" Target="../media/image82.jpeg" /><Relationship Id="rId4" Type="http://schemas.openxmlformats.org/officeDocument/2006/relationships/image" Target="../media/image83.jpe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1.xml" /><Relationship Id="rId3" Type="http://schemas.openxmlformats.org/officeDocument/2006/relationships/image" Target="../media/image84.jpeg" /><Relationship Id="rId4" Type="http://schemas.openxmlformats.org/officeDocument/2006/relationships/image" Target="../media/image85.jpe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2.xml" /><Relationship Id="rId3" Type="http://schemas.openxmlformats.org/officeDocument/2006/relationships/image" Target="../media/image86.jpe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3.xml" /><Relationship Id="rId3" Type="http://schemas.openxmlformats.org/officeDocument/2006/relationships/image" Target="../media/image87.jpe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34.xml" /><Relationship Id="rId3" Type="http://schemas.openxmlformats.org/officeDocument/2006/relationships/image" Target="../media/image88.jpeg" /><Relationship Id="rId4" Type="http://schemas.openxmlformats.org/officeDocument/2006/relationships/image" Target="../media/image89.jpeg" /><Relationship Id="rId5" Type="http://schemas.openxmlformats.org/officeDocument/2006/relationships/image" Target="../media/image90.jpeg" /><Relationship Id="rId6" Type="http://schemas.openxmlformats.org/officeDocument/2006/relationships/image" Target="../media/image91.jpeg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image" Target="../media/image92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25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26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27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notesSlide" Target="../notesSlides/notesSlide6.xml" /><Relationship Id="rId3" Type="http://schemas.microsoft.com/office/2007/relationships/diagramDrawing" Target="../diagrams/drawing3.xml" /><Relationship Id="rId4" Type="http://schemas.openxmlformats.org/officeDocument/2006/relationships/diagramData" Target="../diagrams/data3.xml" /><Relationship Id="rId5" Type="http://schemas.openxmlformats.org/officeDocument/2006/relationships/diagramLayout" Target="../diagrams/layout3.xml" /><Relationship Id="rId6" Type="http://schemas.openxmlformats.org/officeDocument/2006/relationships/diagramQuickStyle" Target="../diagrams/quickStyle3.xml" /><Relationship Id="rId7" Type="http://schemas.openxmlformats.org/officeDocument/2006/relationships/diagramColors" Target="../diagrams/colors3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28.jpeg" /><Relationship Id="rId4" Type="http://schemas.openxmlformats.org/officeDocument/2006/relationships/image" Target="../media/image29.jpeg" /><Relationship Id="rId5" Type="http://schemas.openxmlformats.org/officeDocument/2006/relationships/image" Target="../media/image30.jpeg" /><Relationship Id="rId6" Type="http://schemas.openxmlformats.org/officeDocument/2006/relationships/image" Target="../media/image31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32.jpeg" /><Relationship Id="rId4" Type="http://schemas.openxmlformats.org/officeDocument/2006/relationships/image" Target="../media/image33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" name="TextBox 31"/>
          <p:cNvSpPr txBox="1"/>
          <p:nvPr/>
        </p:nvSpPr>
        <p:spPr>
          <a:xfrm>
            <a:off x="1564136" y="306908"/>
            <a:ext cx="1062284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ЛИЦЕЙ № 15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ИННОВАЦИОННАЯ ПЛОЩАДКА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«ЭФФЕКТИВНЫЕ ПРАКТИКИ ФОРМИРОВАНИЯ ГОТОВНОСТИ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К ЦИФРОВОМУ САМООПРЕДЕЛЕНИЮ ВСЕХ УЧАСТНИКОВ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 ПРОЦЕССА»</a:t>
            </a:r>
          </a:p>
          <a:p>
            <a:pPr algn="ctr"/>
            <a:endParaRPr 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СОВЕТ</a:t>
            </a:r>
          </a:p>
          <a:p>
            <a:pPr algn="ctr"/>
            <a:endParaRPr 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«ОБОБЩЕНИЕ ОПЫТА ВТОРОГО ЭТАПА ПРОЕКТА»</a:t>
            </a:r>
          </a:p>
          <a:p>
            <a:pPr algn="ctr"/>
            <a:endParaRPr 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Ставрополь, 2024г.</a:t>
            </a:r>
          </a:p>
          <a:p>
            <a:pPr algn="ctr"/>
            <a:endParaRPr 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4" descr="сайт МБОУ Лицея №15 города Ставрополя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630714" y="645574"/>
            <a:ext cx="2196000" cy="21960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2121178069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7494" y="815664"/>
            <a:ext cx="8114373" cy="59400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650067" y="169333"/>
            <a:ext cx="9541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mtClean="0">
                <a:latin typeface="Times New Roman" panose="02020603050405020304" pitchFamily="18" charset="0"/>
                <a:ea typeface="Calibri" panose="020f0502020204030204" pitchFamily="34" charset="0"/>
              </a:rPr>
              <a:t>МАРАФОН</a:t>
            </a:r>
          </a:p>
          <a:p>
            <a:pPr algn="ctr"/>
            <a:r>
              <a:rPr lang="ru-RU" smtClean="0">
                <a:latin typeface="Times New Roman" panose="02020603050405020304" pitchFamily="18" charset="0"/>
                <a:ea typeface="Calibri" panose="020f0502020204030204" pitchFamily="34" charset="0"/>
              </a:rPr>
              <a:t>«ЭСТЕТИЧЕСКОЕ ВОСПИТАНИЕ В УСЛОВИЯХ ЦИФРОВОЙ СРЕДЫ»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519121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400" y="1188465"/>
            <a:ext cx="7959600" cy="4752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56933" y="136527"/>
            <a:ext cx="93895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ВСЕРОССИЙСКИЙ ФОРУМ</a:t>
            </a:r>
          </a:p>
          <a:p>
            <a:pPr algn="ctr"/>
            <a:r>
              <a:rPr lang="ru-RU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«ПЕДАГОГИ РОССИИ: ИННОВАЦИИ В ОБРАЗОВАНИИ»</a:t>
            </a: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404" y="1134999"/>
            <a:ext cx="3645724" cy="485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388584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0407" y="1357826"/>
            <a:ext cx="3712786" cy="524301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650068" y="348734"/>
            <a:ext cx="87037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АКЦИЯ «ЦИФРОВОЙ ДИКТАНТ»</a:t>
            </a:r>
            <a:endParaRPr lang="ru-RU" i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920805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2438" y="1328275"/>
            <a:ext cx="9166860" cy="5220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09800" y="298789"/>
            <a:ext cx="84636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smtClean="0">
                <a:latin typeface="Times New Roman" panose="02020603050405020304" pitchFamily="18" charset="0"/>
                <a:ea typeface="Calibri" panose="020f0502020204030204" pitchFamily="34" charset="0"/>
              </a:rPr>
              <a:t>ОБРАЗОВАТЕЛЬНЫЙ ПРОЕКТ SKYSMART</a:t>
            </a:r>
            <a:endParaRPr lang="ru-RU" sz="3200"/>
          </a:p>
        </p:txBody>
      </p:sp>
    </p:spTree>
    <p:extLst>
      <p:ext uri="{BB962C8B-B14F-4D97-AF65-F5344CB8AC3E}">
        <p14:creationId xmlns:p14="http://schemas.microsoft.com/office/powerpoint/2010/main" val="2763849410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2" name="Группа 11"/>
          <p:cNvGrpSpPr/>
          <p:nvPr/>
        </p:nvGrpSpPr>
        <p:grpSpPr>
          <a:xfrm>
            <a:off x="2056745" y="26821"/>
            <a:ext cx="10135255" cy="6537943"/>
            <a:chOff x="2056745" y="26821"/>
            <a:chExt cx="10135255" cy="6537943"/>
          </a:xfrm>
        </p:grpSpPr>
        <p:pic>
          <p:nvPicPr>
            <p:cNvPr id="2" name="Рисунок 1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46186" y="1246605"/>
              <a:ext cx="2343150" cy="1655445"/>
            </a:xfrm>
            <a:prstGeom prst="rect">
              <a:avLst/>
            </a:prstGeom>
          </p:spPr>
        </p:pic>
        <p:pic>
          <p:nvPicPr>
            <p:cNvPr id="3" name="Рисунок 2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53139" y="1246605"/>
              <a:ext cx="2343150" cy="1655445"/>
            </a:xfrm>
            <a:prstGeom prst="rect">
              <a:avLst/>
            </a:prstGeom>
          </p:spPr>
        </p:pic>
        <p:pic>
          <p:nvPicPr>
            <p:cNvPr id="4" name="Рисунок 3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65123" y="1246605"/>
              <a:ext cx="2343150" cy="1655445"/>
            </a:xfrm>
            <a:prstGeom prst="rect">
              <a:avLst/>
            </a:prstGeom>
          </p:spPr>
        </p:pic>
        <p:pic>
          <p:nvPicPr>
            <p:cNvPr id="5" name="Рисунок 4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9577107" y="1246605"/>
              <a:ext cx="2341245" cy="1657985"/>
            </a:xfrm>
            <a:prstGeom prst="rect">
              <a:avLst/>
            </a:prstGeom>
            <a:noFill/>
          </p:spPr>
        </p:pic>
        <p:pic>
          <p:nvPicPr>
            <p:cNvPr id="6" name="Рисунок 5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56745" y="3077962"/>
              <a:ext cx="2343150" cy="1655445"/>
            </a:xfrm>
            <a:prstGeom prst="rect">
              <a:avLst/>
            </a:prstGeom>
          </p:spPr>
        </p:pic>
        <p:pic>
          <p:nvPicPr>
            <p:cNvPr id="7" name="Рисунок 6"/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5526" y="3077962"/>
              <a:ext cx="2343150" cy="1655445"/>
            </a:xfrm>
            <a:prstGeom prst="rect">
              <a:avLst/>
            </a:prstGeom>
          </p:spPr>
        </p:pic>
        <p:pic>
          <p:nvPicPr>
            <p:cNvPr id="8" name="Рисунок 7"/>
            <p:cNvPicPr/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91258" y="3077962"/>
              <a:ext cx="2343150" cy="1655445"/>
            </a:xfrm>
            <a:prstGeom prst="rect">
              <a:avLst/>
            </a:prstGeom>
          </p:spPr>
        </p:pic>
        <p:pic>
          <p:nvPicPr>
            <p:cNvPr id="9" name="Рисунок 8"/>
            <p:cNvPicPr/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48850" y="3077962"/>
              <a:ext cx="2343150" cy="1655445"/>
            </a:xfrm>
            <a:prstGeom prst="rect">
              <a:avLst/>
            </a:prstGeom>
          </p:spPr>
        </p:pic>
        <p:pic>
          <p:nvPicPr>
            <p:cNvPr id="10" name="Рисунок 9"/>
            <p:cNvPicPr/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29794" y="4909319"/>
              <a:ext cx="2332990" cy="1655445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103122" y="26821"/>
              <a:ext cx="90888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ПОВЫШЕНИЕ КВАЛИФИКАЦИИ</a:t>
              </a:r>
            </a:p>
            <a:p>
              <a:pPr algn="ctr"/>
              <a:r>
                <a:rPr lang="ru-RU" sz="2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 ДОПОЛНИТЕЛЬНОЙ ПРОФЕССИОНАЛЬНОЙ ПРОГРАММЕ</a:t>
              </a:r>
            </a:p>
            <a:p>
              <a:pPr algn="ctr"/>
              <a:r>
                <a:rPr lang="ru-RU" sz="2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«ИСКУССТВЕННЫЙ ИНТЕЛЛЕКТ ДЛЯ УЧИТЕЛЕЙ»</a:t>
              </a:r>
              <a:endParaRPr lang="ru-RU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4941827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434" y="1115070"/>
            <a:ext cx="5974598" cy="574293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209293" y="387813"/>
            <a:ext cx="5900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ЦИФРОВОЙ ПЕДСОВЕТ</a:t>
            </a:r>
            <a:endParaRPr lang="ru-RU" sz="2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522701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" name="Прямоугольник 30"/>
          <p:cNvSpPr/>
          <p:nvPr/>
        </p:nvSpPr>
        <p:spPr>
          <a:xfrm>
            <a:off x="4650270" y="2948001"/>
            <a:ext cx="47371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https://vk.com/video-216917614_456239042</a:t>
            </a:r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166533" y="929269"/>
            <a:ext cx="7442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Вебинар</a:t>
            </a:r>
            <a:endParaRPr lang="ru-RU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mtClean="0">
                <a:latin typeface="Times New Roman" panose="02020603050405020304" pitchFamily="18" charset="0"/>
                <a:ea typeface="Calibri" panose="020f0502020204030204" pitchFamily="34" charset="0"/>
              </a:rPr>
              <a:t>«Использование </a:t>
            </a:r>
            <a:r>
              <a:rPr lang="ru-RU" err="1">
                <a:latin typeface="Times New Roman" panose="02020603050405020304" pitchFamily="18" charset="0"/>
                <a:ea typeface="Calibri" panose="020f0502020204030204" pitchFamily="34" charset="0"/>
              </a:rPr>
              <a:t>проактивного сервиса «Цифровой помощник родителя», как компонента цифровой образовательной среды для комплексного развития, выявления и сопровождения талантов и способностей ребенка»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006051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77821"/>
            <a:ext cx="7004177" cy="6702357"/>
            <a:chOff x="3287688" y="0"/>
            <a:chExt cx="7272808" cy="6858001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87688" y="0"/>
              <a:ext cx="2880320" cy="3816424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80176" y="72008"/>
              <a:ext cx="2880320" cy="3744416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35761" y="3364690"/>
              <a:ext cx="5779509" cy="34933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2009841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Группа 6"/>
          <p:cNvGrpSpPr/>
          <p:nvPr/>
        </p:nvGrpSpPr>
        <p:grpSpPr>
          <a:xfrm>
            <a:off x="2661466" y="-32952"/>
            <a:ext cx="9530534" cy="6833050"/>
            <a:chOff x="2661466" y="-32952"/>
            <a:chExt cx="9530534" cy="6833050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61466" y="-32952"/>
              <a:ext cx="4732566" cy="3636000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43266" y="3636000"/>
              <a:ext cx="2377646" cy="3164098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94032" y="0"/>
              <a:ext cx="4797968" cy="36030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5170442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820164"/>
            <a:ext cx="4212000" cy="352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5509" y="1784164"/>
            <a:ext cx="4799999" cy="3600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22759" y="3184054"/>
            <a:ext cx="25527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/>
              <a:t>http://srtv.fcior.edu.ru</a:t>
            </a:r>
            <a:endParaRPr lang="ru-RU" sz="2000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196889"/>
            <a:ext cx="121755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mtClean="0">
                <a:latin typeface="Times New Roman" panose="02020603050405020304" pitchFamily="18" charset="0"/>
                <a:ea typeface="Calibri" panose="020f0502020204030204" pitchFamily="34" charset="0"/>
              </a:rPr>
              <a:t>СЕМИНАР</a:t>
            </a:r>
          </a:p>
          <a:p>
            <a:pPr algn="ctr"/>
            <a:r>
              <a:rPr lang="ru-RU" smtClean="0">
                <a:latin typeface="Times New Roman" panose="02020603050405020304" pitchFamily="18" charset="0"/>
                <a:ea typeface="Calibri" panose="020f0502020204030204" pitchFamily="34" charset="0"/>
              </a:rPr>
              <a:t>«СОВРЕМЕННЫЙ УЧЕНИК В ИНФОРМАЦИОННОЙ СРЕДЕ: ИСПОЛЬЗОВАНИЕ ЦИФРОВЫХ ОБРАЗОВАТЕЛЬНЫХ РЕСУРСОВ В УЧЕБНОМ ПРОЦЕССЕ»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29415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066" y="1134000"/>
            <a:ext cx="10176000" cy="5724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880533" y="59267"/>
            <a:ext cx="1131146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600" b="1" smtClean="0">
                <a:solidFill>
                  <a:srgbClr val="FF0000"/>
                </a:solidFill>
              </a:rPr>
              <a:t>МОЖЕТ ЛИ КОМПЬЮТЕР ЗАМЕНИТЬ УЧИТЕЛЯ?</a:t>
            </a:r>
            <a:endParaRPr lang="ru-RU" sz="36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143334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376" t="31800" r="26375" b="13600"/>
          <a:stretch>
            <a:fillRect/>
          </a:stretch>
        </p:blipFill>
        <p:spPr>
          <a:xfrm>
            <a:off x="2596662" y="1327243"/>
            <a:ext cx="8307720" cy="5400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78387" y="260649"/>
            <a:ext cx="98839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smtClean="0">
                <a:latin typeface="Times New Roman" panose="02020603050405020304" pitchFamily="18" charset="0"/>
                <a:ea typeface="Calibri" panose="020f0502020204030204" pitchFamily="34" charset="0"/>
              </a:rPr>
              <a:t>ПЕДАГОГИЧЕСКИЙ СОВЕТ</a:t>
            </a:r>
          </a:p>
          <a:p>
            <a:pPr algn="ctr"/>
            <a:r>
              <a:rPr lang="ru-RU" sz="2400" smtClean="0">
                <a:latin typeface="Times New Roman" panose="02020603050405020304" pitchFamily="18" charset="0"/>
                <a:ea typeface="Calibri" panose="020f0502020204030204" pitchFamily="34" charset="0"/>
              </a:rPr>
              <a:t>«ЦИФРОВАЯ ТРАНСФОРМАЦИЯ ШКОЛЫ»</a:t>
            </a:r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4025715868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5621" y="1669252"/>
            <a:ext cx="3430693" cy="4572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2770" y="1669252"/>
            <a:ext cx="3535268" cy="471600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291829" y="477054"/>
            <a:ext cx="105058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smtClean="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200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ОБРАЗОВАТЕЛЬНОМ </a:t>
            </a:r>
            <a:r>
              <a:rPr lang="ru-RU" sz="2000" smtClean="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 ВОЗМОЖНОСТЕЙ ЦИФРОВОЙ ОБРАЗОВАТЕЛЬНОЙ ПЛАТФОРМЫ "ЯНДЕКС. УЧЕБНИК"</a:t>
            </a:r>
            <a:endParaRPr lang="ru-RU" sz="2000" b="0" i="0">
              <a:solidFill>
                <a:srgbClr val="01010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450457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2699" y="1395614"/>
            <a:ext cx="5465978" cy="4104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2092" y="697986"/>
            <a:ext cx="3995999" cy="532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242445" y="126460"/>
            <a:ext cx="76264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ЛАБОРАТОРНАЯ РАБОТА</a:t>
            </a:r>
          </a:p>
          <a:p>
            <a:pPr algn="ctr"/>
            <a:r>
              <a:rPr lang="ru-RU" sz="240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«ИЗУЧАЕМ КОЖУ» </a:t>
            </a:r>
            <a:endParaRPr lang="ru-RU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754727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239" y="1213160"/>
            <a:ext cx="5757209" cy="432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8245" y="1213160"/>
            <a:ext cx="3321000" cy="442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51370" y="260648"/>
            <a:ext cx="91821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</a:t>
            </a:r>
            <a:r>
              <a:rPr lang="ru-RU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ПРИМЕНЕНИЕМ ЦОР</a:t>
            </a:r>
          </a:p>
          <a:p>
            <a:pPr algn="ctr"/>
            <a:r>
              <a:rPr lang="ru-RU" sz="2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«ФЛОРА И ФАУНА БРИТАНИИ»</a:t>
            </a:r>
          </a:p>
        </p:txBody>
      </p:sp>
    </p:spTree>
    <p:extLst>
      <p:ext uri="{BB962C8B-B14F-4D97-AF65-F5344CB8AC3E}">
        <p14:creationId xmlns:p14="http://schemas.microsoft.com/office/powerpoint/2010/main" val="2742701627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537" y="1728796"/>
            <a:ext cx="5523310" cy="414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1488" y="1530887"/>
            <a:ext cx="3401863" cy="453581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15183" y="167287"/>
            <a:ext cx="82393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С ПРИМЕНЕНИЕМ ЦОР</a:t>
            </a:r>
          </a:p>
          <a:p>
            <a:pPr algn="ctr"/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«МОЕ ХОББИ»</a:t>
            </a:r>
          </a:p>
        </p:txBody>
      </p:sp>
    </p:spTree>
    <p:extLst>
      <p:ext uri="{BB962C8B-B14F-4D97-AF65-F5344CB8AC3E}">
        <p14:creationId xmlns:p14="http://schemas.microsoft.com/office/powerpoint/2010/main" val="2218766016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1976428"/>
              </p:ext>
            </p:extLst>
          </p:nvPr>
        </p:nvGraphicFramePr>
        <p:xfrm>
          <a:off x="0" y="0"/>
          <a:ext cx="12192000" cy="685800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192000"/>
              </a:tblGrid>
              <a:tr h="1139017"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ЦЕЛИ ВНЕДРЕНИЯ ЦОР В РАБОТУ КЛАССНЫХ РУКОВОДИТЕЛЕЙ МБОУ ЛИЦЕЯ №15 </a:t>
                      </a:r>
                    </a:p>
                    <a:p>
                      <a:endParaRPr lang="ru-RU"/>
                    </a:p>
                  </a:txBody>
                  <a:tcPr/>
                </a:tc>
              </a:tr>
              <a:tr h="759345">
                <a:tc>
                  <a:txBody>
                    <a:bodyPr vert="horz" wrap="square"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kern="1200" smtClean="0">
                          <a:effectLst/>
                        </a:rPr>
                        <a:t>– формирование у школьников мировоззрения открытого информационного общества, подготовка членов информационного общества; </a:t>
                      </a:r>
                    </a:p>
                    <a:p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95964">
                <a:tc>
                  <a:txBody>
                    <a:bodyPr vert="horz" wrap="square"/>
                    <a:lstStyle/>
                    <a:p>
                      <a:r>
                        <a:rPr lang="ru-RU" sz="1400" kern="1200" smtClean="0">
                          <a:effectLst/>
                        </a:rPr>
                        <a:t>– формирование отношения к компьютеру как к инструменту для общения, обучения, самовыражения, творчества;</a:t>
                      </a:r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95964">
                <a:tc>
                  <a:txBody>
                    <a:bodyPr vert="horz" wrap="square"/>
                    <a:lstStyle/>
                    <a:p>
                      <a:r>
                        <a:rPr lang="ru-RU" sz="1400" kern="1200" smtClean="0">
                          <a:effectLst/>
                        </a:rPr>
                        <a:t>– развитие познавательной и творческой активности учащихся;</a:t>
                      </a:r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95964">
                <a:tc>
                  <a:txBody>
                    <a:bodyPr vert="horz" wrap="square"/>
                    <a:lstStyle/>
                    <a:p>
                      <a:r>
                        <a:rPr lang="ru-RU" sz="1400" kern="1200" smtClean="0">
                          <a:effectLst/>
                        </a:rPr>
                        <a:t>– формирование устойчивого познавательного интереса школьников к интеллектуально-творческой деятельности;</a:t>
                      </a:r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95964">
                <a:tc>
                  <a:txBody>
                    <a:bodyPr vert="horz" wrap="square"/>
                    <a:lstStyle/>
                    <a:p>
                      <a:r>
                        <a:rPr lang="ru-RU" sz="1400" kern="1200" smtClean="0">
                          <a:effectLst/>
                        </a:rPr>
                        <a:t>– повышение воспитательного воздействия всех форм внеурочной деятельности;</a:t>
                      </a:r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95964">
                <a:tc>
                  <a:txBody>
                    <a:bodyPr vert="horz" wrap="square"/>
                    <a:lstStyle/>
                    <a:p>
                      <a:r>
                        <a:rPr lang="ru-RU" sz="1400" kern="1200" smtClean="0">
                          <a:effectLst/>
                        </a:rPr>
                        <a:t>– организация эффективного информационного взаимодействия учителей, школьников и родителей;</a:t>
                      </a:r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95964">
                <a:tc>
                  <a:txBody>
                    <a:bodyPr vert="horz" wrap="square"/>
                    <a:lstStyle/>
                    <a:p>
                      <a:r>
                        <a:rPr lang="ru-RU" sz="1400" kern="1200" smtClean="0">
                          <a:effectLst/>
                        </a:rPr>
                        <a:t>– внедрение средств ЦОР в социально-воспитательную работу;</a:t>
                      </a:r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95964">
                <a:tc>
                  <a:txBody>
                    <a:bodyPr vert="horz" wrap="square"/>
                    <a:lstStyle/>
                    <a:p>
                      <a:r>
                        <a:rPr lang="ru-RU" sz="1400" kern="1200" smtClean="0">
                          <a:effectLst/>
                        </a:rPr>
                        <a:t>– развитие способности свободного культурного общения;</a:t>
                      </a:r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95964">
                <a:tc>
                  <a:txBody>
                    <a:bodyPr vert="horz" wrap="square"/>
                    <a:lstStyle/>
                    <a:p>
                      <a:r>
                        <a:rPr lang="ru-RU" sz="1400" kern="1200" smtClean="0">
                          <a:effectLst/>
                        </a:rPr>
                        <a:t>– обучение методам конструктивного взаимодействия и взаимопонимания;</a:t>
                      </a:r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95964">
                <a:tc>
                  <a:txBody>
                    <a:bodyPr vert="horz" wrap="square"/>
                    <a:lstStyle/>
                    <a:p>
                      <a:r>
                        <a:rPr lang="ru-RU" sz="1400" kern="1200" smtClean="0">
                          <a:effectLst/>
                        </a:rPr>
                        <a:t>– всестороннее развитие личности ребенка;</a:t>
                      </a:r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95964">
                <a:tc>
                  <a:txBody>
                    <a:bodyPr vert="horz" wrap="square"/>
                    <a:lstStyle/>
                    <a:p>
                      <a:r>
                        <a:rPr lang="ru-RU" sz="1400" kern="1200" smtClean="0">
                          <a:effectLst/>
                        </a:rPr>
                        <a:t>– организация содержательного досуга детей и молодежи.</a:t>
                      </a:r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3141547"/>
      </p:ext>
    </p:extLst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886724973"/>
              </p:ext>
            </p:extLst>
          </p:nvPr>
        </p:nvGraphicFramePr>
        <p:xfrm>
          <a:off x="3472774" y="0"/>
          <a:ext cx="8719226" cy="6858000"/>
        </p:xfrm>
        <a:graphic>
          <a:graphicData uri="http://schemas.openxmlformats.org/drawingml/2006/diagram">
            <dgm:relIds xmlns:dgm="http://schemas.openxmlformats.org/drawingml/2006/diagram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48970432"/>
      </p:ext>
    </p:extLst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2983" y="505838"/>
            <a:ext cx="3444539" cy="2438611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291569" y="505838"/>
            <a:ext cx="10696945" cy="5169856"/>
            <a:chOff x="291569" y="505838"/>
            <a:chExt cx="10696945" cy="5169856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1569" y="505838"/>
              <a:ext cx="1731414" cy="2438611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7276" y="2944449"/>
              <a:ext cx="3670110" cy="2731245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660000">
              <a:off x="6385788" y="1969556"/>
              <a:ext cx="4602726" cy="345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26296509"/>
      </p:ext>
    </p:extLst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375" t="15001" r="22438" b="8000"/>
          <a:stretch>
            <a:fillRect/>
          </a:stretch>
        </p:blipFill>
        <p:spPr>
          <a:xfrm rot="540000">
            <a:off x="247194" y="700524"/>
            <a:ext cx="5701080" cy="48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752931"/>
      </p:ext>
    </p:extLst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436" t="16401" r="23226" b="15001"/>
          <a:stretch>
            <a:fillRect/>
          </a:stretch>
        </p:blipFill>
        <p:spPr>
          <a:xfrm>
            <a:off x="2056189" y="128491"/>
            <a:ext cx="9226296" cy="65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887031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5" name="Схема 24"/>
          <p:cNvGraphicFramePr/>
          <p:nvPr>
            <p:extLst>
              <p:ext uri="{D42A27DB-BD31-4B8C-83A1-F6EECF244321}">
                <p14:modId xmlns:p14="http://schemas.microsoft.com/office/powerpoint/2010/main" val="265292880"/>
              </p:ext>
            </p:extLst>
          </p:nvPr>
        </p:nvGraphicFramePr>
        <p:xfrm>
          <a:off x="3488266" y="336335"/>
          <a:ext cx="8003823" cy="988154"/>
        </p:xfrm>
        <a:graphic>
          <a:graphicData uri="http://schemas.openxmlformats.org/drawingml/2006/diagram">
            <dgm:relIds xmlns:dgm="http://schemas.openxmlformats.org/drawingml/2006/diagram" r:dm="rId4" r:lo="rId5" r:qs="rId6" r:cs="rId7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680484" y="645746"/>
            <a:ext cx="915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>
                <a:latin typeface="Times New Roman" panose="02020603050405020304" pitchFamily="18" charset="0"/>
              </a:rPr>
              <a:t>ЦЕЛЬ:</a:t>
            </a: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680484" y="2144889"/>
            <a:ext cx="11899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483972034"/>
              </p:ext>
            </p:extLst>
          </p:nvPr>
        </p:nvGraphicFramePr>
        <p:xfrm>
          <a:off x="3194756" y="2144889"/>
          <a:ext cx="8432800" cy="4334933"/>
        </p:xfrm>
        <a:graphic>
          <a:graphicData uri="http://schemas.openxmlformats.org/drawingml/2006/diagram">
            <dgm:relIds xmlns:dgm="http://schemas.openxmlformats.org/drawingml/2006/diagram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694355748"/>
      </p:ext>
    </p:extLst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7" name="Группа 16"/>
          <p:cNvGrpSpPr/>
          <p:nvPr/>
        </p:nvGrpSpPr>
        <p:grpSpPr>
          <a:xfrm>
            <a:off x="1433243" y="1815435"/>
            <a:ext cx="9490287" cy="4935353"/>
            <a:chOff x="1433243" y="1815435"/>
            <a:chExt cx="9490287" cy="4935353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53258" y="1815435"/>
              <a:ext cx="2989061" cy="1692000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33243" y="1851435"/>
              <a:ext cx="2480441" cy="3312000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81893" y="1931302"/>
              <a:ext cx="2541637" cy="3384000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86569" y="3507435"/>
              <a:ext cx="4322439" cy="3243353"/>
            </a:xfrm>
            <a:prstGeom prst="rect">
              <a:avLst/>
            </a:prstGeom>
          </p:spPr>
        </p:pic>
      </p:grpSp>
      <p:sp>
        <p:nvSpPr>
          <p:cNvPr id="6" name="Прямоугольник 5"/>
          <p:cNvSpPr/>
          <p:nvPr/>
        </p:nvSpPr>
        <p:spPr>
          <a:xfrm>
            <a:off x="1410420" y="281760"/>
            <a:ext cx="94747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smtClean="0">
                <a:latin typeface="Times New Roman" panose="02020603050405020304" pitchFamily="18" charset="0"/>
                <a:ea typeface="Calibri" panose="020f0502020204030204" pitchFamily="34" charset="0"/>
              </a:rPr>
              <a:t>РАЗВЛЕКАТЕЛЬНО-ОБУЧАЮЩАЯ ВИКТОРИНА</a:t>
            </a:r>
          </a:p>
          <a:p>
            <a:pPr algn="ctr"/>
            <a:r>
              <a:rPr lang="ru-RU" sz="2400" smtClean="0">
                <a:latin typeface="Times New Roman" panose="02020603050405020304" pitchFamily="18" charset="0"/>
                <a:ea typeface="Calibri" panose="020f0502020204030204" pitchFamily="34" charset="0"/>
              </a:rPr>
              <a:t>«ФИКСИКИ СПАСАЮТ ПЛАНЕТУ!»</a:t>
            </a:r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125377360"/>
      </p:ext>
    </p:extLst>
  </p:cSld>
  <p:clrMapOvr>
    <a:masterClrMapping/>
  </p:clrMapOvr>
  <p:transition/>
  <p:timing/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57815"/>
            <a:ext cx="3596952" cy="270076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5860" y="4050000"/>
            <a:ext cx="3746140" cy="280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2147" y="845815"/>
            <a:ext cx="4418518" cy="3312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00572" y="0"/>
            <a:ext cx="93807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smtClean="0">
                <a:latin typeface="Times New Roman" panose="02020603050405020304" pitchFamily="18" charset="0"/>
                <a:ea typeface="Calibri" panose="020f0502020204030204" pitchFamily="34" charset="0"/>
              </a:rPr>
              <a:t>КЛАССНЫЙ ЧАС</a:t>
            </a:r>
          </a:p>
          <a:p>
            <a:pPr algn="ctr"/>
            <a:r>
              <a:rPr lang="ru-RU" sz="2000" smtClean="0">
                <a:latin typeface="Times New Roman" panose="02020603050405020304" pitchFamily="18" charset="0"/>
                <a:ea typeface="Calibri" panose="020f0502020204030204" pitchFamily="34" charset="0"/>
              </a:rPr>
              <a:t>«МЕДИАГРАМОТНОСТЬ И ЦИФРОВАЯ ГИГИЕНА»</a:t>
            </a:r>
            <a:endParaRPr lang="ru-RU" sz="2000"/>
          </a:p>
        </p:txBody>
      </p:sp>
    </p:spTree>
    <p:extLst>
      <p:ext uri="{BB962C8B-B14F-4D97-AF65-F5344CB8AC3E}">
        <p14:creationId xmlns:p14="http://schemas.microsoft.com/office/powerpoint/2010/main" val="3882075453"/>
      </p:ext>
    </p:extLst>
  </p:cSld>
  <p:clrMapOvr>
    <a:masterClrMapping/>
  </p:clrMapOvr>
  <p:transition/>
  <p:timing/>
</p:sld>
</file>

<file path=ppt/slides/slide3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821" y="1786821"/>
            <a:ext cx="4034468" cy="3024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9793" y="3002778"/>
            <a:ext cx="2890797" cy="3852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9632" y="1472778"/>
            <a:ext cx="4082368" cy="3060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00392" y="642026"/>
            <a:ext cx="102529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smtClean="0">
                <a:latin typeface="Times New Roman" panose="02020603050405020304" pitchFamily="18" charset="0"/>
                <a:ea typeface="Calibri" panose="020f0502020204030204" pitchFamily="34" charset="0"/>
              </a:rPr>
              <a:t>ИНТЕРАКТИВНЫЕ УРОКИ ПО ЦИФРОВОЙ БЕЗОПАСНОСТИ</a:t>
            </a:r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2360931551"/>
      </p:ext>
    </p:extLst>
  </p:cSld>
  <p:clrMapOvr>
    <a:masterClrMapping/>
  </p:clrMapOvr>
  <p:transition/>
  <p:timing/>
</p:sld>
</file>

<file path=ppt/slides/slide3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480000">
            <a:off x="616492" y="1926384"/>
            <a:ext cx="4602878" cy="3456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60000">
            <a:off x="6765274" y="2202154"/>
            <a:ext cx="4698826" cy="352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51371" y="319131"/>
            <a:ext cx="8112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mtClean="0">
                <a:latin typeface="Times New Roman" panose="02020603050405020304" pitchFamily="18" charset="0"/>
                <a:ea typeface="Calibri" panose="020f0502020204030204" pitchFamily="34" charset="0"/>
              </a:rPr>
              <a:t>ТУРНИР ПО КИБЕРСПОРТИВНЫМ ДИСЦИПЛИНАМ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27470"/>
      </p:ext>
    </p:extLst>
  </p:cSld>
  <p:clrMapOvr>
    <a:masterClrMapping/>
  </p:clrMapOvr>
  <p:transition/>
  <p:timing/>
</p:sld>
</file>

<file path=ppt/slides/slide3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00000">
            <a:off x="768225" y="1667243"/>
            <a:ext cx="4898014" cy="3672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60000">
            <a:off x="6974242" y="2185788"/>
            <a:ext cx="4849976" cy="3636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58757" y="125897"/>
            <a:ext cx="99029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mtClean="0">
                <a:latin typeface="Times New Roman" panose="02020603050405020304" pitchFamily="18" charset="0"/>
                <a:ea typeface="Calibri" panose="020f0502020204030204" pitchFamily="34" charset="0"/>
              </a:rPr>
              <a:t>ТЕМАТИЧЕСКИЙ УРОК</a:t>
            </a:r>
          </a:p>
          <a:p>
            <a:pPr algn="ctr"/>
            <a:endParaRPr lang="ru-RU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mtClean="0">
                <a:latin typeface="Times New Roman" panose="02020603050405020304" pitchFamily="18" charset="0"/>
                <a:ea typeface="Calibri" panose="020f0502020204030204" pitchFamily="34" charset="0"/>
              </a:rPr>
              <a:t> «ФИНАНСОВАЯ БЕЗОПАСНОСТЬ ЛИЧНОСТИ В СЕТИ ИНТЕРНЕТ»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498610"/>
      </p:ext>
    </p:extLst>
  </p:cSld>
  <p:clrMapOvr>
    <a:masterClrMapping/>
  </p:clrMapOvr>
  <p:transition/>
  <p:timing/>
</p:sld>
</file>

<file path=ppt/slides/slide3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588" t="15000" r="21651" b="6601"/>
          <a:stretch>
            <a:fillRect/>
          </a:stretch>
        </p:blipFill>
        <p:spPr>
          <a:xfrm>
            <a:off x="0" y="1533422"/>
            <a:ext cx="6116130" cy="5112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3735" y="100951"/>
            <a:ext cx="99708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mtClean="0">
                <a:latin typeface="Times New Roman" panose="02020603050405020304" pitchFamily="18" charset="0"/>
                <a:ea typeface="Calibri" panose="020f0502020204030204" pitchFamily="34" charset="0"/>
              </a:rPr>
              <a:t>ВСЕРОССИЙСКИЙ КЛАССНЫЙ ЧАС «RUCODE. ИСКУССТВЕННЫЙ ИНТЕЛЛЕКТ»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109113"/>
      </p:ext>
    </p:extLst>
  </p:cSld>
  <p:clrMapOvr>
    <a:masterClrMapping/>
  </p:clrMapOvr>
  <p:transition/>
  <p:timing/>
</p:sld>
</file>

<file path=ppt/slides/slide3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49" y="914650"/>
            <a:ext cx="4399873" cy="586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83660" y="116633"/>
            <a:ext cx="96888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mtClean="0">
                <a:latin typeface="Times New Roman" panose="02020603050405020304" pitchFamily="18" charset="0"/>
                <a:ea typeface="Calibri" panose="020f0502020204030204" pitchFamily="34" charset="0"/>
              </a:rPr>
              <a:t>ВСЕРОССИЙСКАЯ ОЛИМПИАДА</a:t>
            </a:r>
          </a:p>
          <a:p>
            <a:pPr algn="ctr"/>
            <a:r>
              <a:rPr lang="ru-RU" smtClean="0">
                <a:latin typeface="Times New Roman" panose="02020603050405020304" pitchFamily="18" charset="0"/>
                <a:ea typeface="Calibri" panose="020f0502020204030204" pitchFamily="34" charset="0"/>
              </a:rPr>
              <a:t>«ТЕХНОЛОГИЯ УСПЕХА»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582315"/>
      </p:ext>
    </p:extLst>
  </p:cSld>
  <p:clrMapOvr>
    <a:masterClrMapping/>
  </p:clrMapOvr>
  <p:transition/>
  <p:timing/>
</p:sld>
</file>

<file path=ppt/slides/slide3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Прямоугольник 5"/>
          <p:cNvSpPr/>
          <p:nvPr/>
        </p:nvSpPr>
        <p:spPr>
          <a:xfrm>
            <a:off x="-1" y="20183"/>
            <a:ext cx="118482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smtClean="0">
                <a:latin typeface="Times New Roman" panose="02020603050405020304" pitchFamily="18" charset="0"/>
                <a:ea typeface="Calibri" panose="020f0502020204030204" pitchFamily="34" charset="0"/>
              </a:rPr>
              <a:t>ВСЕРОССИЙСКИЙ КОНКУРС ВИДЕОФИЛЬМОВ </a:t>
            </a:r>
            <a:r>
              <a:rPr lang="ru-RU" sz="2200">
                <a:latin typeface="Times New Roman" panose="02020603050405020304" pitchFamily="18" charset="0"/>
                <a:ea typeface="Calibri" panose="020f0502020204030204" pitchFamily="34" charset="0"/>
              </a:rPr>
              <a:t>ДЛЯ ШКОЛЬНИКОВ И </a:t>
            </a:r>
            <a:r>
              <a:rPr lang="ru-RU" sz="2200" smtClean="0">
                <a:latin typeface="Times New Roman" panose="02020603050405020304" pitchFamily="18" charset="0"/>
                <a:ea typeface="Calibri" panose="020f0502020204030204" pitchFamily="34" charset="0"/>
              </a:rPr>
              <a:t>СТУДЕНТОВ</a:t>
            </a:r>
          </a:p>
          <a:p>
            <a:pPr algn="ctr"/>
            <a:r>
              <a:rPr lang="ru-RU" sz="2200" smtClean="0">
                <a:latin typeface="Times New Roman" panose="02020603050405020304" pitchFamily="18" charset="0"/>
                <a:ea typeface="Calibri" panose="020f0502020204030204" pitchFamily="34" charset="0"/>
              </a:rPr>
              <a:t>НА ТЕМУ «БЕЗОПАСНЫЙ ИНТЕРНЕТ»</a:t>
            </a:r>
            <a:endParaRPr lang="ru-RU" sz="2200"/>
          </a:p>
        </p:txBody>
      </p:sp>
      <p:grpSp>
        <p:nvGrpSpPr>
          <p:cNvPr id="11" name="Группа 10"/>
          <p:cNvGrpSpPr/>
          <p:nvPr/>
        </p:nvGrpSpPr>
        <p:grpSpPr>
          <a:xfrm>
            <a:off x="0" y="987666"/>
            <a:ext cx="7292808" cy="5844853"/>
            <a:chOff x="3375192" y="1007731"/>
            <a:chExt cx="7292808" cy="5844853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47840" y="1007731"/>
              <a:ext cx="2877561" cy="1621677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48129" y="1009384"/>
              <a:ext cx="2877561" cy="1621677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49596" y="3733376"/>
              <a:ext cx="5544000" cy="3119208"/>
            </a:xfrm>
            <a:prstGeom prst="rect">
              <a:avLst/>
            </a:prstGeom>
          </p:spPr>
        </p:pic>
        <p:sp>
          <p:nvSpPr>
            <p:cNvPr id="5" name="Прямоугольник 4"/>
            <p:cNvSpPr/>
            <p:nvPr/>
          </p:nvSpPr>
          <p:spPr>
            <a:xfrm>
              <a:off x="3375192" y="2629408"/>
              <a:ext cx="729280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ru-RU" sz="240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Ссылка на видеофильм: https://disk.yandex.ru/i/FAjx9fMlXsGb1A</a:t>
              </a: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264352" y="2671368"/>
              <a:ext cx="1044000" cy="104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8056284"/>
      </p:ext>
    </p:extLst>
  </p:cSld>
  <p:clrMapOvr>
    <a:masterClrMapping/>
  </p:clrMapOvr>
  <p:transition/>
  <p:timing/>
</p:sld>
</file>

<file path=ppt/slides/slide3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0755" y="0"/>
            <a:ext cx="9801245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rot="-2040000">
            <a:off x="307029" y="1604192"/>
            <a:ext cx="5391150" cy="1198245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DeflateBottom">
              <a:avLst/>
            </a:prstTxWarp>
            <a:spAutoFit/>
          </a:bodyPr>
          <a:lstStyle/>
          <a:p>
            <a:pPr algn="ctr">
              <a:spcAft>
                <a:spcPct val="0"/>
              </a:spcAft>
            </a:pPr>
            <a:r>
              <a:rPr lang="ru-RU" sz="2400" kern="1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ЦИФРОВОЕ САМООПРЕДЕЛЕНИЕ </a:t>
            </a:r>
            <a:endParaRPr lang="ru-RU" sz="12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ct val="0"/>
              </a:spcAft>
            </a:pPr>
            <a:r>
              <a:rPr lang="ru-RU" sz="2400" kern="1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ВСЕХ УЧАСТНИКОВ</a:t>
            </a:r>
            <a:endParaRPr lang="ru-RU" sz="12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ct val="0"/>
              </a:spcAft>
            </a:pPr>
            <a:r>
              <a:rPr lang="ru-RU" sz="2400" kern="1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 ПРОЦЕССА</a:t>
            </a:r>
            <a:endParaRPr lang="ru-RU" sz="12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476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1088" y="157776"/>
            <a:ext cx="9005495" cy="65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51384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0649" y="172632"/>
            <a:ext cx="8881601" cy="65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967154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098" y="4013064"/>
            <a:ext cx="5942318" cy="166439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5600" y="314369"/>
            <a:ext cx="66967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ЦИФРОВЫХ ОБРАЗОВАТЕЛЬНЫХ РЕСУРСОВ НОВОГО ПОКОЛЕНИЯ В УЧЕБНОМ ПРОЦЕССЕ</a:t>
            </a:r>
          </a:p>
          <a:p>
            <a:endParaRPr lang="ru-RU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</a:t>
            </a:r>
          </a:p>
          <a:p>
            <a:endParaRPr 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050096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693760834"/>
              </p:ext>
            </p:extLst>
          </p:nvPr>
        </p:nvGraphicFramePr>
        <p:xfrm>
          <a:off x="743712" y="650416"/>
          <a:ext cx="10472928" cy="5499992"/>
        </p:xfrm>
        <a:graphic>
          <a:graphicData uri="http://schemas.openxmlformats.org/drawingml/2006/diagram">
            <dgm:relIds xmlns:dgm="http://schemas.openxmlformats.org/drawingml/2006/diagram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06596565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0" name="Группа 9"/>
          <p:cNvGrpSpPr/>
          <p:nvPr/>
        </p:nvGrpSpPr>
        <p:grpSpPr>
          <a:xfrm>
            <a:off x="260471" y="1133024"/>
            <a:ext cx="6984000" cy="5076000"/>
            <a:chOff x="4007769" y="1431051"/>
            <a:chExt cx="6094709" cy="4337667"/>
          </a:xfrm>
        </p:grpSpPr>
        <p:pic>
          <p:nvPicPr>
            <p:cNvPr id="2" name="Рисунок 1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4079777" y="1431051"/>
              <a:ext cx="2892425" cy="205168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Рисунок 2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7176121" y="1431051"/>
              <a:ext cx="2889885" cy="205168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" name="Рисунок 3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4007769" y="3697941"/>
              <a:ext cx="2879725" cy="204978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" name="Рисунок 4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7211323" y="3717033"/>
              <a:ext cx="2891155" cy="205168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6" name="Прямоугольник 5"/>
          <p:cNvSpPr/>
          <p:nvPr/>
        </p:nvSpPr>
        <p:spPr>
          <a:xfrm>
            <a:off x="0" y="112358"/>
            <a:ext cx="86275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mtClean="0">
                <a:latin typeface="Times New Roman" panose="02020603050405020304" pitchFamily="18" charset="0"/>
                <a:ea typeface="Calibri" panose="020f0502020204030204" pitchFamily="34" charset="0"/>
              </a:rPr>
              <a:t>ВСЕРОССИЙСКИЙ ФОРУМ</a:t>
            </a:r>
          </a:p>
          <a:p>
            <a:pPr algn="ctr"/>
            <a:r>
              <a:rPr lang="ru-RU" smtClean="0">
                <a:latin typeface="Times New Roman" panose="02020603050405020304" pitchFamily="18" charset="0"/>
                <a:ea typeface="Calibri" panose="020f0502020204030204" pitchFamily="34" charset="0"/>
              </a:rPr>
              <a:t>«ПЕДАГОГИ РОССИИ: ИННОВАЦИИ В ОБРАЗОВАНИИ»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416653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Группа 4"/>
          <p:cNvGrpSpPr/>
          <p:nvPr/>
        </p:nvGrpSpPr>
        <p:grpSpPr>
          <a:xfrm>
            <a:off x="4796635" y="1592213"/>
            <a:ext cx="7327632" cy="5189587"/>
            <a:chOff x="3340368" y="1668413"/>
            <a:chExt cx="7327632" cy="5189587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40368" y="1668413"/>
              <a:ext cx="3668456" cy="2592000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96000" y="4255236"/>
              <a:ext cx="3672000" cy="2602764"/>
            </a:xfrm>
            <a:prstGeom prst="rect">
              <a:avLst/>
            </a:prstGeom>
          </p:spPr>
        </p:pic>
      </p:grpSp>
      <p:sp>
        <p:nvSpPr>
          <p:cNvPr id="4" name="Прямоугольник 3"/>
          <p:cNvSpPr/>
          <p:nvPr/>
        </p:nvSpPr>
        <p:spPr>
          <a:xfrm>
            <a:off x="2497667" y="533400"/>
            <a:ext cx="90000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mtClean="0">
                <a:latin typeface="Times New Roman" panose="02020603050405020304" pitchFamily="18" charset="0"/>
                <a:ea typeface="Calibri" panose="020f0502020204030204" pitchFamily="34" charset="0"/>
              </a:rPr>
              <a:t>ВСЕРОССИЙСКАЯ ПРОФЕССИОНАЛЬНАЯ ОЛИМПИАДА 2023 Г. ПРО-</a:t>
            </a:r>
            <a:r>
              <a:rPr lang="en-US" smtClean="0">
                <a:latin typeface="Times New Roman" panose="02020603050405020304" pitchFamily="18" charset="0"/>
                <a:ea typeface="Calibri" panose="020f0502020204030204" pitchFamily="34" charset="0"/>
              </a:rPr>
              <a:t>IT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933946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Одиночная линия">
  <a:themeElements>
    <a:clrScheme name="Custom 16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F4EF"/>
      </a:accent1>
      <a:accent2>
        <a:srgbClr val="F7F6F3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Arial"/>
        <a:cs typeface="Arial"/>
      </a:majorFont>
      <a:minorFont>
        <a:latin typeface="Tenorite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Monoline" id="{080CB5C6-FA0A-40B0-8C1A-A4BA88D91EE0}" vid="{DC98E595-77B2-413A-A4EA-B47400BD13CB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75DC67E-4FAC-4989-A1C6-9CCFAE7240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C14FED0-9A95-4A83-8CAA-A3BB5938F805}">
  <ds:schemaRefs>
    <ds:schemaRef ds:uri="http://schemas.microsoft.com/sharepoint/v3"/>
    <ds:schemaRef ds:uri="230e9df3-be65-4c73-a93b-d1236ebd677e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C4BA2C8-4C3C-4809-AD4F-FED9B4D74B8F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Широкоэкранный</PresentationFormat>
  <Paragraphs>72</Paragraphs>
  <Slides>38</Slides>
  <Notes>34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baseType="lpstr" size="44">
      <vt:lpstr>Arial</vt:lpstr>
      <vt:lpstr>Tenorite</vt:lpstr>
      <vt:lpstr>Calibri Light</vt:lpstr>
      <vt:lpstr>Calibri</vt:lpstr>
      <vt:lpstr>Times New Roman</vt:lpstr>
      <vt:lpstr>Одиночная линия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revision>1</cp:revision>
  <dcterms:created xsi:type="dcterms:W3CDTF">2021-06-15T17:20:32Z</dcterms:created>
  <dcterms:modified xsi:type="dcterms:W3CDTF">2024-02-24T18:00:44Z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ContentTypeId">
    <vt:lpwstr>0x01010079F111ED35F8CC479449609E8A0923A6</vt:lpwstr>
  </property>
</Properties>
</file>