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32" r:id="rId2"/>
    <p:sldId id="258" r:id="rId3"/>
    <p:sldId id="292" r:id="rId4"/>
    <p:sldId id="301" r:id="rId5"/>
    <p:sldId id="293" r:id="rId6"/>
    <p:sldId id="302" r:id="rId7"/>
    <p:sldId id="305" r:id="rId8"/>
    <p:sldId id="306" r:id="rId9"/>
    <p:sldId id="304" r:id="rId10"/>
    <p:sldId id="303" r:id="rId11"/>
    <p:sldId id="296" r:id="rId12"/>
    <p:sldId id="294" r:id="rId13"/>
    <p:sldId id="307" r:id="rId14"/>
    <p:sldId id="308" r:id="rId15"/>
    <p:sldId id="309" r:id="rId16"/>
    <p:sldId id="329" r:id="rId17"/>
    <p:sldId id="330" r:id="rId18"/>
    <p:sldId id="297" r:id="rId19"/>
    <p:sldId id="298" r:id="rId20"/>
    <p:sldId id="310" r:id="rId21"/>
    <p:sldId id="314" r:id="rId22"/>
    <p:sldId id="311" r:id="rId23"/>
    <p:sldId id="315" r:id="rId24"/>
    <p:sldId id="312" r:id="rId25"/>
    <p:sldId id="313" r:id="rId26"/>
    <p:sldId id="316" r:id="rId27"/>
    <p:sldId id="317" r:id="rId28"/>
    <p:sldId id="318" r:id="rId29"/>
    <p:sldId id="319" r:id="rId30"/>
    <p:sldId id="320" r:id="rId31"/>
    <p:sldId id="323" r:id="rId32"/>
    <p:sldId id="321" r:id="rId33"/>
    <p:sldId id="322" r:id="rId34"/>
    <p:sldId id="286" r:id="rId35"/>
    <p:sldId id="331" r:id="rId36"/>
    <p:sldId id="299" r:id="rId37"/>
    <p:sldId id="290" r:id="rId38"/>
    <p:sldId id="291" r:id="rId39"/>
    <p:sldId id="324" r:id="rId40"/>
    <p:sldId id="326" r:id="rId41"/>
    <p:sldId id="328" r:id="rId42"/>
    <p:sldId id="325" r:id="rId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B9D030"/>
    <a:srgbClr val="006600"/>
    <a:srgbClr val="C5C5C5"/>
    <a:srgbClr val="C0C0C0"/>
    <a:srgbClr val="DDDDDD"/>
    <a:srgbClr val="3333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7" autoAdjust="0"/>
    <p:restoredTop sz="65125" autoAdjust="0"/>
  </p:normalViewPr>
  <p:slideViewPr>
    <p:cSldViewPr>
      <p:cViewPr varScale="1">
        <p:scale>
          <a:sx n="78" d="100"/>
          <a:sy n="78" d="100"/>
        </p:scale>
        <p:origin x="132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7E56477-7A32-4E18-B280-0A715C5E280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775029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2D8C31F-35ED-4122-98EC-E4EA0BFA8D82}" type="slidenum">
              <a:rPr lang="en-US" altLang="ru-RU"/>
              <a:pPr/>
              <a:t>26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05056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58"/>
          <p:cNvSpPr>
            <a:spLocks/>
          </p:cNvSpPr>
          <p:nvPr userDrawn="1"/>
        </p:nvSpPr>
        <p:spPr bwMode="gray">
          <a:xfrm>
            <a:off x="5321300" y="115888"/>
            <a:ext cx="3822700" cy="6765925"/>
          </a:xfrm>
          <a:custGeom>
            <a:avLst/>
            <a:gdLst>
              <a:gd name="T0" fmla="*/ 2147483647 w 2502"/>
              <a:gd name="T1" fmla="*/ 2147483647 h 4352"/>
              <a:gd name="T2" fmla="*/ 2147483647 w 2502"/>
              <a:gd name="T3" fmla="*/ 2147483647 h 4352"/>
              <a:gd name="T4" fmla="*/ 0 w 2502"/>
              <a:gd name="T5" fmla="*/ 2147483647 h 4352"/>
              <a:gd name="T6" fmla="*/ 2147483647 w 2502"/>
              <a:gd name="T7" fmla="*/ 2147483647 h 4352"/>
              <a:gd name="T8" fmla="*/ 2147483647 w 2502"/>
              <a:gd name="T9" fmla="*/ 2147483647 h 4352"/>
              <a:gd name="T10" fmla="*/ 2147483647 w 2502"/>
              <a:gd name="T11" fmla="*/ 0 h 4352"/>
              <a:gd name="T12" fmla="*/ 2147483647 w 2502"/>
              <a:gd name="T13" fmla="*/ 2147483647 h 43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502" h="4352">
                <a:moveTo>
                  <a:pt x="882" y="17"/>
                </a:moveTo>
                <a:cubicBezTo>
                  <a:pt x="2077" y="287"/>
                  <a:pt x="2361" y="1554"/>
                  <a:pt x="2105" y="2560"/>
                </a:cubicBezTo>
                <a:cubicBezTo>
                  <a:pt x="1849" y="3566"/>
                  <a:pt x="905" y="3993"/>
                  <a:pt x="0" y="4344"/>
                </a:cubicBezTo>
                <a:lnTo>
                  <a:pt x="1242" y="4352"/>
                </a:lnTo>
                <a:cubicBezTo>
                  <a:pt x="1563" y="4096"/>
                  <a:pt x="2205" y="3360"/>
                  <a:pt x="2336" y="2584"/>
                </a:cubicBezTo>
                <a:cubicBezTo>
                  <a:pt x="2468" y="1808"/>
                  <a:pt x="2502" y="416"/>
                  <a:pt x="1186" y="0"/>
                </a:cubicBezTo>
                <a:lnTo>
                  <a:pt x="882" y="17"/>
                </a:lnTo>
                <a:close/>
              </a:path>
            </a:pathLst>
          </a:custGeom>
          <a:gradFill rotWithShape="1">
            <a:gsLst>
              <a:gs pos="0">
                <a:srgbClr val="E3FED8"/>
              </a:gs>
              <a:gs pos="100000">
                <a:srgbClr val="99FA72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TopRight"/>
            <a:lightRig rig="legacyFlat4" dir="b"/>
          </a:scene3d>
          <a:sp3d extrusionH="354000" prstMaterial="legacyMetal">
            <a:bevelT w="13500" h="13500" prst="angle"/>
            <a:bevelB w="13500" h="13500" prst="angle"/>
            <a:extrusionClr>
              <a:srgbClr val="258F39"/>
            </a:extrusionClr>
            <a:contourClr>
              <a:srgbClr val="E3FED8"/>
            </a:contourClr>
          </a:sp3d>
        </p:spPr>
        <p:txBody>
          <a:bodyPr>
            <a:flatTx/>
          </a:bodyPr>
          <a:lstStyle/>
          <a:p>
            <a:endParaRPr lang="ru-RU"/>
          </a:p>
        </p:txBody>
      </p:sp>
      <p:grpSp>
        <p:nvGrpSpPr>
          <p:cNvPr id="5" name="Group 79"/>
          <p:cNvGrpSpPr>
            <a:grpSpLocks/>
          </p:cNvGrpSpPr>
          <p:nvPr userDrawn="1"/>
        </p:nvGrpSpPr>
        <p:grpSpPr bwMode="auto">
          <a:xfrm>
            <a:off x="755650" y="1196975"/>
            <a:ext cx="7848600" cy="4859338"/>
            <a:chOff x="96" y="509"/>
            <a:chExt cx="5328" cy="3567"/>
          </a:xfrm>
        </p:grpSpPr>
        <p:grpSp>
          <p:nvGrpSpPr>
            <p:cNvPr id="6" name="Group 80"/>
            <p:cNvGrpSpPr>
              <a:grpSpLocks/>
            </p:cNvGrpSpPr>
            <p:nvPr/>
          </p:nvGrpSpPr>
          <p:grpSpPr bwMode="auto">
            <a:xfrm>
              <a:off x="252" y="509"/>
              <a:ext cx="630" cy="3550"/>
              <a:chOff x="252" y="509"/>
              <a:chExt cx="630" cy="3550"/>
            </a:xfrm>
          </p:grpSpPr>
          <p:sp>
            <p:nvSpPr>
              <p:cNvPr id="53" name="Line 81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" name="Line 82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" name="Line 83"/>
              <p:cNvSpPr>
                <a:spLocks noChangeShapeType="1"/>
              </p:cNvSpPr>
              <p:nvPr/>
            </p:nvSpPr>
            <p:spPr bwMode="auto">
              <a:xfrm flipV="1">
                <a:off x="669" y="528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" name="Line 84"/>
              <p:cNvSpPr>
                <a:spLocks noChangeShapeType="1"/>
              </p:cNvSpPr>
              <p:nvPr/>
            </p:nvSpPr>
            <p:spPr bwMode="auto">
              <a:xfrm flipV="1">
                <a:off x="882" y="528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" name="Group 85"/>
            <p:cNvGrpSpPr>
              <a:grpSpLocks/>
            </p:cNvGrpSpPr>
            <p:nvPr/>
          </p:nvGrpSpPr>
          <p:grpSpPr bwMode="auto">
            <a:xfrm rot="5400000">
              <a:off x="1179" y="-389"/>
              <a:ext cx="3190" cy="5328"/>
              <a:chOff x="1634" y="771"/>
              <a:chExt cx="3661" cy="4098"/>
            </a:xfrm>
          </p:grpSpPr>
          <p:grpSp>
            <p:nvGrpSpPr>
              <p:cNvPr id="33" name="Group 86"/>
              <p:cNvGrpSpPr>
                <a:grpSpLocks/>
              </p:cNvGrpSpPr>
              <p:nvPr/>
            </p:nvGrpSpPr>
            <p:grpSpPr bwMode="auto">
              <a:xfrm>
                <a:off x="1634" y="781"/>
                <a:ext cx="732" cy="4088"/>
                <a:chOff x="1634" y="781"/>
                <a:chExt cx="732" cy="4088"/>
              </a:xfrm>
            </p:grpSpPr>
            <p:sp>
              <p:nvSpPr>
                <p:cNvPr id="49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1634" y="824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0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1878" y="781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1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2118" y="80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2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2366" y="818"/>
                  <a:ext cx="0" cy="4047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34" name="Group 91"/>
              <p:cNvGrpSpPr>
                <a:grpSpLocks/>
              </p:cNvGrpSpPr>
              <p:nvPr/>
            </p:nvGrpSpPr>
            <p:grpSpPr bwMode="auto">
              <a:xfrm>
                <a:off x="2603" y="771"/>
                <a:ext cx="736" cy="4088"/>
                <a:chOff x="1633" y="782"/>
                <a:chExt cx="736" cy="4088"/>
              </a:xfrm>
            </p:grpSpPr>
            <p:sp>
              <p:nvSpPr>
                <p:cNvPr id="45" name="Line 92"/>
                <p:cNvSpPr>
                  <a:spLocks noChangeShapeType="1"/>
                </p:cNvSpPr>
                <p:nvPr/>
              </p:nvSpPr>
              <p:spPr bwMode="auto">
                <a:xfrm flipV="1">
                  <a:off x="1633" y="82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6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1877" y="782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7" name="Line 94"/>
                <p:cNvSpPr>
                  <a:spLocks noChangeShapeType="1"/>
                </p:cNvSpPr>
                <p:nvPr/>
              </p:nvSpPr>
              <p:spPr bwMode="auto">
                <a:xfrm flipV="1">
                  <a:off x="2121" y="80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" name="Line 95"/>
                <p:cNvSpPr>
                  <a:spLocks noChangeShapeType="1"/>
                </p:cNvSpPr>
                <p:nvPr/>
              </p:nvSpPr>
              <p:spPr bwMode="auto">
                <a:xfrm flipV="1">
                  <a:off x="2369" y="819"/>
                  <a:ext cx="0" cy="4047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35" name="Group 96"/>
              <p:cNvGrpSpPr>
                <a:grpSpLocks/>
              </p:cNvGrpSpPr>
              <p:nvPr/>
            </p:nvGrpSpPr>
            <p:grpSpPr bwMode="auto">
              <a:xfrm>
                <a:off x="3590" y="781"/>
                <a:ext cx="736" cy="4088"/>
                <a:chOff x="1631" y="781"/>
                <a:chExt cx="736" cy="4088"/>
              </a:xfrm>
            </p:grpSpPr>
            <p:sp>
              <p:nvSpPr>
                <p:cNvPr id="41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1631" y="824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1878" y="781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3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2121" y="80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4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2367" y="818"/>
                  <a:ext cx="0" cy="4047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36" name="Group 101"/>
              <p:cNvGrpSpPr>
                <a:grpSpLocks/>
              </p:cNvGrpSpPr>
              <p:nvPr/>
            </p:nvGrpSpPr>
            <p:grpSpPr bwMode="auto">
              <a:xfrm>
                <a:off x="4560" y="771"/>
                <a:ext cx="735" cy="4088"/>
                <a:chOff x="1631" y="782"/>
                <a:chExt cx="735" cy="4088"/>
              </a:xfrm>
            </p:grpSpPr>
            <p:sp>
              <p:nvSpPr>
                <p:cNvPr id="37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1631" y="82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8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1878" y="782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9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2120" y="80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0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2366" y="819"/>
                  <a:ext cx="0" cy="4047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8" name="Group 106"/>
            <p:cNvGrpSpPr>
              <a:grpSpLocks/>
            </p:cNvGrpSpPr>
            <p:nvPr/>
          </p:nvGrpSpPr>
          <p:grpSpPr bwMode="auto">
            <a:xfrm>
              <a:off x="1104" y="528"/>
              <a:ext cx="630" cy="3548"/>
              <a:chOff x="252" y="509"/>
              <a:chExt cx="630" cy="3548"/>
            </a:xfrm>
          </p:grpSpPr>
          <p:sp>
            <p:nvSpPr>
              <p:cNvPr id="29" name="Line 107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Line 108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Line 109"/>
              <p:cNvSpPr>
                <a:spLocks noChangeShapeType="1"/>
              </p:cNvSpPr>
              <p:nvPr/>
            </p:nvSpPr>
            <p:spPr bwMode="auto">
              <a:xfrm flipV="1">
                <a:off x="672" y="526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" name="Line 110"/>
              <p:cNvSpPr>
                <a:spLocks noChangeShapeType="1"/>
              </p:cNvSpPr>
              <p:nvPr/>
            </p:nvSpPr>
            <p:spPr bwMode="auto">
              <a:xfrm flipV="1">
                <a:off x="882" y="526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" name="Group 111"/>
            <p:cNvGrpSpPr>
              <a:grpSpLocks/>
            </p:cNvGrpSpPr>
            <p:nvPr/>
          </p:nvGrpSpPr>
          <p:grpSpPr bwMode="auto">
            <a:xfrm>
              <a:off x="1968" y="528"/>
              <a:ext cx="630" cy="3548"/>
              <a:chOff x="252" y="509"/>
              <a:chExt cx="630" cy="3548"/>
            </a:xfrm>
          </p:grpSpPr>
          <p:sp>
            <p:nvSpPr>
              <p:cNvPr id="25" name="Line 112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Line 113"/>
              <p:cNvSpPr>
                <a:spLocks noChangeShapeType="1"/>
              </p:cNvSpPr>
              <p:nvPr/>
            </p:nvSpPr>
            <p:spPr bwMode="auto">
              <a:xfrm flipV="1">
                <a:off x="456" y="509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Line 114"/>
              <p:cNvSpPr>
                <a:spLocks noChangeShapeType="1"/>
              </p:cNvSpPr>
              <p:nvPr/>
            </p:nvSpPr>
            <p:spPr bwMode="auto">
              <a:xfrm flipV="1">
                <a:off x="672" y="526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Line 115"/>
              <p:cNvSpPr>
                <a:spLocks noChangeShapeType="1"/>
              </p:cNvSpPr>
              <p:nvPr/>
            </p:nvSpPr>
            <p:spPr bwMode="auto">
              <a:xfrm flipV="1">
                <a:off x="882" y="526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" name="Group 116"/>
            <p:cNvGrpSpPr>
              <a:grpSpLocks/>
            </p:cNvGrpSpPr>
            <p:nvPr/>
          </p:nvGrpSpPr>
          <p:grpSpPr bwMode="auto">
            <a:xfrm>
              <a:off x="2832" y="528"/>
              <a:ext cx="630" cy="3548"/>
              <a:chOff x="252" y="509"/>
              <a:chExt cx="630" cy="3548"/>
            </a:xfrm>
          </p:grpSpPr>
          <p:sp>
            <p:nvSpPr>
              <p:cNvPr id="21" name="Line 117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Line 118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Line 119"/>
              <p:cNvSpPr>
                <a:spLocks noChangeShapeType="1"/>
              </p:cNvSpPr>
              <p:nvPr/>
            </p:nvSpPr>
            <p:spPr bwMode="auto">
              <a:xfrm flipV="1">
                <a:off x="669" y="526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Line 120"/>
              <p:cNvSpPr>
                <a:spLocks noChangeShapeType="1"/>
              </p:cNvSpPr>
              <p:nvPr/>
            </p:nvSpPr>
            <p:spPr bwMode="auto">
              <a:xfrm flipV="1">
                <a:off x="882" y="526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1" name="Group 121"/>
            <p:cNvGrpSpPr>
              <a:grpSpLocks/>
            </p:cNvGrpSpPr>
            <p:nvPr/>
          </p:nvGrpSpPr>
          <p:grpSpPr bwMode="auto">
            <a:xfrm>
              <a:off x="3659" y="528"/>
              <a:ext cx="630" cy="3548"/>
              <a:chOff x="252" y="509"/>
              <a:chExt cx="630" cy="3548"/>
            </a:xfrm>
          </p:grpSpPr>
          <p:sp>
            <p:nvSpPr>
              <p:cNvPr id="17" name="Line 122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" name="Line 123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Line 124"/>
              <p:cNvSpPr>
                <a:spLocks noChangeShapeType="1"/>
              </p:cNvSpPr>
              <p:nvPr/>
            </p:nvSpPr>
            <p:spPr bwMode="auto">
              <a:xfrm flipV="1">
                <a:off x="672" y="526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Line 125"/>
              <p:cNvSpPr>
                <a:spLocks noChangeShapeType="1"/>
              </p:cNvSpPr>
              <p:nvPr/>
            </p:nvSpPr>
            <p:spPr bwMode="auto">
              <a:xfrm flipV="1">
                <a:off x="882" y="526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" name="Group 126"/>
            <p:cNvGrpSpPr>
              <a:grpSpLocks/>
            </p:cNvGrpSpPr>
            <p:nvPr/>
          </p:nvGrpSpPr>
          <p:grpSpPr bwMode="auto">
            <a:xfrm>
              <a:off x="4505" y="528"/>
              <a:ext cx="630" cy="3548"/>
              <a:chOff x="252" y="509"/>
              <a:chExt cx="630" cy="3548"/>
            </a:xfrm>
          </p:grpSpPr>
          <p:sp>
            <p:nvSpPr>
              <p:cNvPr id="13" name="Line 127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Line 128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Line 129"/>
              <p:cNvSpPr>
                <a:spLocks noChangeShapeType="1"/>
              </p:cNvSpPr>
              <p:nvPr/>
            </p:nvSpPr>
            <p:spPr bwMode="auto">
              <a:xfrm flipV="1">
                <a:off x="672" y="526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Line 130"/>
              <p:cNvSpPr>
                <a:spLocks noChangeShapeType="1"/>
              </p:cNvSpPr>
              <p:nvPr/>
            </p:nvSpPr>
            <p:spPr bwMode="auto">
              <a:xfrm flipV="1">
                <a:off x="882" y="526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7" name="Rectangle 54"/>
          <p:cNvSpPr>
            <a:spLocks noChangeArrowheads="1"/>
          </p:cNvSpPr>
          <p:nvPr/>
        </p:nvSpPr>
        <p:spPr bwMode="gray">
          <a:xfrm>
            <a:off x="1187450" y="5516563"/>
            <a:ext cx="742950" cy="742950"/>
          </a:xfrm>
          <a:prstGeom prst="rect">
            <a:avLst/>
          </a:prstGeom>
          <a:gradFill rotWithShape="1">
            <a:gsLst>
              <a:gs pos="0">
                <a:srgbClr val="99FA72"/>
              </a:gs>
              <a:gs pos="100000">
                <a:srgbClr val="477435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58" name="Freeform 27"/>
          <p:cNvSpPr>
            <a:spLocks/>
          </p:cNvSpPr>
          <p:nvPr/>
        </p:nvSpPr>
        <p:spPr bwMode="gray">
          <a:xfrm>
            <a:off x="85725" y="76200"/>
            <a:ext cx="8977313" cy="500063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5546" y="0"/>
              </a:cxn>
              <a:cxn ang="0">
                <a:pos x="5655" y="84"/>
              </a:cxn>
              <a:cxn ang="0">
                <a:pos x="5649" y="315"/>
              </a:cxn>
              <a:cxn ang="0">
                <a:pos x="1" y="314"/>
              </a:cxn>
              <a:cxn ang="0">
                <a:pos x="0" y="1"/>
              </a:cxn>
            </a:cxnLst>
            <a:rect l="0" t="0" r="r" b="b"/>
            <a:pathLst>
              <a:path w="5655" h="315">
                <a:moveTo>
                  <a:pt x="0" y="1"/>
                </a:moveTo>
                <a:lnTo>
                  <a:pt x="5546" y="0"/>
                </a:lnTo>
                <a:cubicBezTo>
                  <a:pt x="5652" y="0"/>
                  <a:pt x="5655" y="84"/>
                  <a:pt x="5655" y="84"/>
                </a:cubicBezTo>
                <a:lnTo>
                  <a:pt x="5649" y="315"/>
                </a:lnTo>
                <a:lnTo>
                  <a:pt x="1" y="314"/>
                </a:lnTo>
                <a:lnTo>
                  <a:pt x="0" y="1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29804"/>
                  <a:invGamma/>
                  <a:alpha val="77000"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59" name="Rectangle 28"/>
          <p:cNvSpPr>
            <a:spLocks noChangeArrowheads="1"/>
          </p:cNvSpPr>
          <p:nvPr/>
        </p:nvSpPr>
        <p:spPr bwMode="gray">
          <a:xfrm>
            <a:off x="114300" y="6610350"/>
            <a:ext cx="8931275" cy="16351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60" name="Rectangle 33"/>
          <p:cNvSpPr>
            <a:spLocks noChangeArrowheads="1"/>
          </p:cNvSpPr>
          <p:nvPr/>
        </p:nvSpPr>
        <p:spPr bwMode="gray">
          <a:xfrm>
            <a:off x="85725" y="609600"/>
            <a:ext cx="8982075" cy="185738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61" name="Rectangle 49"/>
          <p:cNvSpPr>
            <a:spLocks noChangeArrowheads="1"/>
          </p:cNvSpPr>
          <p:nvPr/>
        </p:nvSpPr>
        <p:spPr bwMode="gray">
          <a:xfrm>
            <a:off x="323850" y="5516563"/>
            <a:ext cx="742950" cy="742950"/>
          </a:xfrm>
          <a:prstGeom prst="rect">
            <a:avLst/>
          </a:pr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62" name="Rectangle 50"/>
          <p:cNvSpPr>
            <a:spLocks noChangeArrowheads="1"/>
          </p:cNvSpPr>
          <p:nvPr/>
        </p:nvSpPr>
        <p:spPr bwMode="gray">
          <a:xfrm>
            <a:off x="323850" y="4652963"/>
            <a:ext cx="741363" cy="742950"/>
          </a:xfrm>
          <a:prstGeom prst="rect">
            <a:avLst/>
          </a:prstGeom>
          <a:gradFill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pic>
        <p:nvPicPr>
          <p:cNvPr id="63" name="Picture 77" descr="b699cfd5b71900647f3ef56417be1aa7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61000"/>
            <a:ext cx="86518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53" descr="j0152694"/>
          <p:cNvPicPr preferRelativeResize="0">
            <a:picLocks noChangeArrowheads="1" noChangeShapeType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15888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1050" y="3500438"/>
            <a:ext cx="4811713" cy="576262"/>
          </a:xfrm>
        </p:spPr>
        <p:txBody>
          <a:bodyPr/>
          <a:lstStyle>
            <a:lvl1pPr marL="0" indent="0" algn="r">
              <a:buFontTx/>
              <a:buNone/>
              <a:defRPr sz="1600" i="1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250" y="1700213"/>
            <a:ext cx="6019800" cy="1470025"/>
          </a:xfrm>
        </p:spPr>
        <p:txBody>
          <a:bodyPr/>
          <a:lstStyle>
            <a:lvl1pPr algn="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6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1775" y="6445250"/>
            <a:ext cx="2205038" cy="317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74925" y="6445250"/>
            <a:ext cx="2990850" cy="317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700713" y="6445250"/>
            <a:ext cx="2205037" cy="317500"/>
          </a:xfrm>
        </p:spPr>
        <p:txBody>
          <a:bodyPr/>
          <a:lstStyle>
            <a:lvl1pPr>
              <a:defRPr/>
            </a:lvl1pPr>
          </a:lstStyle>
          <a:p>
            <a:fld id="{603ABAB5-EB3D-4EC4-AC06-C40690D2839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980291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62A3B5-E80F-42DA-88A4-3C04BF83A24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2051320"/>
      </p:ext>
    </p:extLst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8925" y="238125"/>
            <a:ext cx="2058988" cy="58372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38125"/>
            <a:ext cx="6029325" cy="58372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2A374C-2FA8-4572-8991-E4121D8B31E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93080078"/>
      </p:ext>
    </p:extLst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960E6-16BC-4CF9-9031-9BB8E560341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95418462"/>
      </p:ext>
    </p:extLst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C59744-A7DC-410B-973D-DD3F6237D6E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84287261"/>
      </p:ext>
    </p:extLst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341438"/>
            <a:ext cx="40386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9313" y="1341438"/>
            <a:ext cx="40386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534AA-FD82-4A2B-A09A-39FD23E7ABB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30780753"/>
      </p:ext>
    </p:extLst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93BAC1-90AE-499C-A28D-F798818F4E6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57285120"/>
      </p:ext>
    </p:extLst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D1F0E5-EA41-4E45-90AE-1D7CBFC1F1C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05536047"/>
      </p:ext>
    </p:extLst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8D204F-7A9C-4CEB-B762-B4E65D01A23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31992041"/>
      </p:ext>
    </p:extLst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79AEFC-AA5F-4693-9800-49310C3739E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42271867"/>
      </p:ext>
    </p:extLst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AF41C-9C84-4C56-AABA-160D36FD87D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99418501"/>
      </p:ext>
    </p:extLst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5"/>
          <p:cNvSpPr>
            <a:spLocks/>
          </p:cNvSpPr>
          <p:nvPr/>
        </p:nvSpPr>
        <p:spPr bwMode="gray">
          <a:xfrm>
            <a:off x="96838" y="6381750"/>
            <a:ext cx="8970962" cy="314325"/>
          </a:xfrm>
          <a:custGeom>
            <a:avLst/>
            <a:gdLst>
              <a:gd name="T0" fmla="*/ 2147483647 w 5651"/>
              <a:gd name="T1" fmla="*/ 2147483647 h 198"/>
              <a:gd name="T2" fmla="*/ 2147483647 w 5651"/>
              <a:gd name="T3" fmla="*/ 2147483647 h 198"/>
              <a:gd name="T4" fmla="*/ 2147483647 w 5651"/>
              <a:gd name="T5" fmla="*/ 2147483647 h 198"/>
              <a:gd name="T6" fmla="*/ 2147483647 w 5651"/>
              <a:gd name="T7" fmla="*/ 2147483647 h 198"/>
              <a:gd name="T8" fmla="*/ 2147483647 w 5651"/>
              <a:gd name="T9" fmla="*/ 2147483647 h 198"/>
              <a:gd name="T10" fmla="*/ 0 w 5651"/>
              <a:gd name="T11" fmla="*/ 0 h 198"/>
              <a:gd name="T12" fmla="*/ 2147483647 w 5651"/>
              <a:gd name="T13" fmla="*/ 2147483647 h 1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651" h="198">
                <a:moveTo>
                  <a:pt x="4" y="198"/>
                </a:moveTo>
                <a:lnTo>
                  <a:pt x="5651" y="198"/>
                </a:lnTo>
                <a:lnTo>
                  <a:pt x="5646" y="94"/>
                </a:lnTo>
                <a:lnTo>
                  <a:pt x="1491" y="94"/>
                </a:lnTo>
                <a:lnTo>
                  <a:pt x="1343" y="2"/>
                </a:lnTo>
                <a:lnTo>
                  <a:pt x="0" y="0"/>
                </a:lnTo>
                <a:lnTo>
                  <a:pt x="4" y="1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0" name="Freeform 26"/>
          <p:cNvSpPr>
            <a:spLocks/>
          </p:cNvSpPr>
          <p:nvPr/>
        </p:nvSpPr>
        <p:spPr bwMode="gray">
          <a:xfrm>
            <a:off x="103188" y="6453188"/>
            <a:ext cx="8975725" cy="279400"/>
          </a:xfrm>
          <a:custGeom>
            <a:avLst/>
            <a:gdLst/>
            <a:ahLst/>
            <a:cxnLst>
              <a:cxn ang="0">
                <a:pos x="0" y="176"/>
              </a:cxn>
              <a:cxn ang="0">
                <a:pos x="5650" y="169"/>
              </a:cxn>
              <a:cxn ang="0">
                <a:pos x="5646" y="95"/>
              </a:cxn>
              <a:cxn ang="0">
                <a:pos x="1478" y="95"/>
              </a:cxn>
              <a:cxn ang="0">
                <a:pos x="1317" y="3"/>
              </a:cxn>
              <a:cxn ang="0">
                <a:pos x="0" y="0"/>
              </a:cxn>
              <a:cxn ang="0">
                <a:pos x="0" y="176"/>
              </a:cxn>
            </a:cxnLst>
            <a:rect l="0" t="0" r="r" b="b"/>
            <a:pathLst>
              <a:path w="5650" h="176">
                <a:moveTo>
                  <a:pt x="0" y="176"/>
                </a:moveTo>
                <a:lnTo>
                  <a:pt x="5650" y="169"/>
                </a:lnTo>
                <a:lnTo>
                  <a:pt x="5646" y="95"/>
                </a:lnTo>
                <a:lnTo>
                  <a:pt x="1478" y="95"/>
                </a:lnTo>
                <a:lnTo>
                  <a:pt x="1317" y="3"/>
                </a:lnTo>
                <a:lnTo>
                  <a:pt x="0" y="0"/>
                </a:lnTo>
                <a:lnTo>
                  <a:pt x="0" y="176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1051" name="Freeform 27"/>
          <p:cNvSpPr>
            <a:spLocks/>
          </p:cNvSpPr>
          <p:nvPr/>
        </p:nvSpPr>
        <p:spPr bwMode="gray">
          <a:xfrm>
            <a:off x="92075" y="98425"/>
            <a:ext cx="8956675" cy="179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582" y="0"/>
              </a:cxn>
              <a:cxn ang="0">
                <a:pos x="5639" y="45"/>
              </a:cxn>
              <a:cxn ang="0">
                <a:pos x="5636" y="113"/>
              </a:cxn>
              <a:cxn ang="0">
                <a:pos x="0" y="113"/>
              </a:cxn>
              <a:cxn ang="0">
                <a:pos x="0" y="0"/>
              </a:cxn>
            </a:cxnLst>
            <a:rect l="0" t="0" r="r" b="b"/>
            <a:pathLst>
              <a:path w="5639" h="113">
                <a:moveTo>
                  <a:pt x="0" y="0"/>
                </a:moveTo>
                <a:lnTo>
                  <a:pt x="5582" y="0"/>
                </a:lnTo>
                <a:cubicBezTo>
                  <a:pt x="5630" y="3"/>
                  <a:pt x="5639" y="45"/>
                  <a:pt x="5639" y="45"/>
                </a:cubicBezTo>
                <a:lnTo>
                  <a:pt x="5636" y="113"/>
                </a:lnTo>
                <a:lnTo>
                  <a:pt x="0" y="113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1052" name="Freeform 28"/>
          <p:cNvSpPr>
            <a:spLocks/>
          </p:cNvSpPr>
          <p:nvPr/>
        </p:nvSpPr>
        <p:spPr bwMode="gray">
          <a:xfrm>
            <a:off x="92075" y="307975"/>
            <a:ext cx="8955088" cy="938213"/>
          </a:xfrm>
          <a:custGeom>
            <a:avLst/>
            <a:gdLst/>
            <a:ahLst/>
            <a:cxnLst>
              <a:cxn ang="0">
                <a:pos x="5446" y="0"/>
              </a:cxn>
              <a:cxn ang="0">
                <a:pos x="0" y="0"/>
              </a:cxn>
              <a:cxn ang="0">
                <a:pos x="2" y="470"/>
              </a:cxn>
              <a:cxn ang="0">
                <a:pos x="4078" y="474"/>
              </a:cxn>
              <a:cxn ang="0">
                <a:pos x="4178" y="527"/>
              </a:cxn>
              <a:cxn ang="0">
                <a:pos x="5446" y="531"/>
              </a:cxn>
              <a:cxn ang="0">
                <a:pos x="5446" y="0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1053" name="Freeform 29"/>
          <p:cNvSpPr>
            <a:spLocks/>
          </p:cNvSpPr>
          <p:nvPr/>
        </p:nvSpPr>
        <p:spPr bwMode="gray">
          <a:xfrm>
            <a:off x="92075" y="306388"/>
            <a:ext cx="8955088" cy="836612"/>
          </a:xfrm>
          <a:custGeom>
            <a:avLst/>
            <a:gdLst/>
            <a:ahLst/>
            <a:cxnLst>
              <a:cxn ang="0">
                <a:pos x="5446" y="0"/>
              </a:cxn>
              <a:cxn ang="0">
                <a:pos x="0" y="0"/>
              </a:cxn>
              <a:cxn ang="0">
                <a:pos x="2" y="470"/>
              </a:cxn>
              <a:cxn ang="0">
                <a:pos x="4078" y="474"/>
              </a:cxn>
              <a:cxn ang="0">
                <a:pos x="4178" y="527"/>
              </a:cxn>
              <a:cxn ang="0">
                <a:pos x="5446" y="531"/>
              </a:cxn>
              <a:cxn ang="0">
                <a:pos x="5446" y="0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66667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 flipV="1">
            <a:off x="95250" y="6723063"/>
            <a:ext cx="8977313" cy="555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1032" name="Freeform 35"/>
          <p:cNvSpPr>
            <a:spLocks/>
          </p:cNvSpPr>
          <p:nvPr/>
        </p:nvSpPr>
        <p:spPr bwMode="gray">
          <a:xfrm>
            <a:off x="6896100" y="1047750"/>
            <a:ext cx="2155825" cy="52388"/>
          </a:xfrm>
          <a:custGeom>
            <a:avLst/>
            <a:gdLst>
              <a:gd name="T0" fmla="*/ 0 w 1358"/>
              <a:gd name="T1" fmla="*/ 2147483647 h 33"/>
              <a:gd name="T2" fmla="*/ 2147483647 w 1358"/>
              <a:gd name="T3" fmla="*/ 0 h 33"/>
              <a:gd name="T4" fmla="*/ 2147483647 w 1358"/>
              <a:gd name="T5" fmla="*/ 2147483647 h 33"/>
              <a:gd name="T6" fmla="*/ 2147483647 w 1358"/>
              <a:gd name="T7" fmla="*/ 2147483647 h 33"/>
              <a:gd name="T8" fmla="*/ 0 w 1358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58" h="33">
                <a:moveTo>
                  <a:pt x="0" y="2"/>
                </a:moveTo>
                <a:lnTo>
                  <a:pt x="1358" y="0"/>
                </a:lnTo>
                <a:lnTo>
                  <a:pt x="1356" y="32"/>
                </a:lnTo>
                <a:lnTo>
                  <a:pt x="60" y="33"/>
                </a:lnTo>
                <a:lnTo>
                  <a:pt x="0" y="2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3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238125"/>
            <a:ext cx="7643813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034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341438"/>
            <a:ext cx="82296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048000" y="6311900"/>
            <a:ext cx="1712913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4830763" y="6323013"/>
            <a:ext cx="23114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092950" y="5445125"/>
            <a:ext cx="161607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fld id="{9A7851EF-493E-44C7-A7A4-E47EAC4C421A}" type="slidenum">
              <a:rPr lang="en-US" altLang="ru-RU"/>
              <a:pPr/>
              <a:t>‹#›</a:t>
            </a:fld>
            <a:endParaRPr lang="en-US" altLang="ru-RU"/>
          </a:p>
        </p:txBody>
      </p:sp>
      <p:pic>
        <p:nvPicPr>
          <p:cNvPr id="1038" name="Picture 40" descr="j0152694"/>
          <p:cNvPicPr preferRelativeResize="0">
            <a:picLocks noChangeArrowheads="1" noChangeShapeType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ransition spd="slow">
    <p:wedg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638" y="4232275"/>
            <a:ext cx="7772400" cy="1766888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>
          <a:xfrm>
            <a:off x="582613" y="1484313"/>
            <a:ext cx="7877175" cy="936625"/>
          </a:xfrm>
        </p:spPr>
        <p:txBody>
          <a:bodyPr/>
          <a:lstStyle/>
          <a:p>
            <a:pPr algn="ctr"/>
            <a:r>
              <a:rPr lang="ru-RU" altLang="ru-RU" sz="3200" b="1" smtClean="0">
                <a:solidFill>
                  <a:srgbClr val="C00000"/>
                </a:solidFill>
              </a:rPr>
              <a:t>      Марафон открытых уроков:                наставники и молодые педагоги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911475"/>
            <a:ext cx="8785225" cy="311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фото уроков\василенко\7fe965f0-8ce9-480d-93a6-34ead616e8e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-15875"/>
            <a:ext cx="3944937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C:\Users\User\Desktop\фото уроков\василенко\e1e0af14-3de4-4ee7-84c1-8fe712f170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5570538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C:\Users\User\Desktop\фото уроков\василенко\564383cd-fbc2-41f5-8ba2-f2d5da8245d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26834" r="433" b="23624"/>
          <a:stretch>
            <a:fillRect/>
          </a:stretch>
        </p:blipFill>
        <p:spPr bwMode="auto">
          <a:xfrm>
            <a:off x="173038" y="3535363"/>
            <a:ext cx="88566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фото уроков\Сердюкова Н.В\f585a163-8d0d-4f27-b223-f9701eb7e5f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285750"/>
            <a:ext cx="9906000" cy="74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фото уроков\Сердюкова Н.В\5dddb6f7-823a-466f-ad68-8f94679a2a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8785225" cy="658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фото уроков\Пушилина Е.М\c1aeb6e1-4269-43ef-abca-9f48ba1f5d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3375"/>
            <a:ext cx="4595813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C:\Users\User\Desktop\фото уроков\Пушилина Е.М\fc735e18-8a58-43e8-9549-360d9aea092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4191000"/>
            <a:ext cx="11430000" cy="15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C:\Users\User\Desktop\фото уроков\Пушилина Е.М\bbbb39e0-7f1d-48a4-8bda-0a05f1f749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6"/>
          <a:stretch>
            <a:fillRect/>
          </a:stretch>
        </p:blipFill>
        <p:spPr bwMode="auto">
          <a:xfrm>
            <a:off x="30163" y="0"/>
            <a:ext cx="4522787" cy="67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User\Desktop\фото уроков\Пушилина Е.М\fe5a0524-fb29-4463-b921-eb3e491551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7463"/>
            <a:ext cx="5029200" cy="670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фото уроков\горбачева\f06f40d6-30bc-443b-ab6c-7483d4740f9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11125"/>
            <a:ext cx="8964613" cy="644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фото уроков\горбачева\0092ceb3-b2c7-4867-ba0e-176ee23227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9050"/>
            <a:ext cx="9123362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C:\Users\User\Desktop\фото уроков\горбачева\cc5fd58e-ba22-4c37-90c3-9964c3d55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1"/>
          <a:stretch>
            <a:fillRect/>
          </a:stretch>
        </p:blipFill>
        <p:spPr bwMode="auto">
          <a:xfrm>
            <a:off x="3937000" y="1268413"/>
            <a:ext cx="52070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C:\Users\User\Desktop\фото уроков\горбачева\07c5ca5d-bd90-4624-af1d-ea87471d210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15888"/>
            <a:ext cx="4945063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фото уроков\Лабода В.Н\1 лабод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фото уроков\Лабода В.Н\2 лабод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C:\Documents and Settings\Иятта\Рабочий стол\ЭТО СРОЧНО\Новая папка\755ad610193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4394200"/>
            <a:ext cx="1998662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500063" y="2965450"/>
            <a:ext cx="81438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ru-RU" altLang="ru-RU" sz="280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80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0063" y="1628775"/>
            <a:ext cx="7959725" cy="4432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«Эффективность использования инновационных образовательных технологий с целью повышения качества образования в условиях реализации обновленных ФГОС»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rgbClr val="C00000"/>
                </a:solidFill>
                <a:latin typeface="Arial" charset="0"/>
              </a:rPr>
              <a:t>(представление опыта учителей-наставников)</a:t>
            </a:r>
          </a:p>
          <a:p>
            <a:pPr algn="ctr" eaLnBrk="1" hangingPunct="1">
              <a:defRPr/>
            </a:pPr>
            <a:endParaRPr lang="ru-RU" sz="3200" b="1" dirty="0">
              <a:solidFill>
                <a:schemeClr val="bg1">
                  <a:lumMod val="75000"/>
                </a:schemeClr>
              </a:solidFill>
              <a:latin typeface="Arial" charset="0"/>
            </a:endParaRPr>
          </a:p>
          <a:p>
            <a:pPr algn="ctr" eaLnBrk="1" hangingPunct="1">
              <a:defRPr/>
            </a:pPr>
            <a:endParaRPr lang="ru-RU" sz="3200" b="1" dirty="0">
              <a:solidFill>
                <a:schemeClr val="bg1">
                  <a:lumMod val="75000"/>
                </a:schemeClr>
              </a:solidFill>
              <a:latin typeface="Arial" charset="0"/>
            </a:endParaRPr>
          </a:p>
          <a:p>
            <a:pPr algn="ctr" eaLnBrk="1" hangingPunct="1">
              <a:defRPr/>
            </a:pPr>
            <a:r>
              <a:rPr lang="ru-RU" sz="2000" b="1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МБОУ лицей №15</a:t>
            </a:r>
          </a:p>
          <a:p>
            <a:pPr algn="ctr" eaLnBrk="1" hangingPunct="1">
              <a:defRPr/>
            </a:pPr>
            <a:r>
              <a:rPr lang="ru-RU" sz="2000" b="1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г. Ставрополь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фото уроков\Солодкова Н\a89af0ab-af1d-4d49-9d19-51b15a5196c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5037138" cy="671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C:\Users\User\Desktop\фото уроков\Солодкова Н\6a35090c-f7f1-4b08-8b3a-79831703fc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0"/>
            <a:ext cx="5037137" cy="671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фото уроков\Солодкова Н\4027dd74-f5d6-40b1-86ba-a7593654d38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4" b="151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фото уроков\Кокорева А.А\04911e2c-1c8d-44a1-9588-af757308fe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" t="38560" r="3481" b="18077"/>
          <a:stretch>
            <a:fillRect/>
          </a:stretch>
        </p:blipFill>
        <p:spPr bwMode="auto">
          <a:xfrm>
            <a:off x="0" y="128588"/>
            <a:ext cx="9142413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C:\Users\User\Desktop\фото уроков\Акинина М.С\377f5969-deb1-40d3-a42c-1b3299f6e12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1" b="28767"/>
          <a:stretch>
            <a:fillRect/>
          </a:stretch>
        </p:blipFill>
        <p:spPr bwMode="auto">
          <a:xfrm>
            <a:off x="22225" y="25400"/>
            <a:ext cx="9121775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фото уроков\Акинина М.С\70db199f-6fd8-4bf0-9514-465878f298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3338"/>
            <a:ext cx="5030788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Users\User\Desktop\фото уроков\Акинина М.С\e039b7a5-3db1-4684-926e-9cdf9367d07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2"/>
          <a:stretch>
            <a:fillRect/>
          </a:stretch>
        </p:blipFill>
        <p:spPr bwMode="auto">
          <a:xfrm>
            <a:off x="4356100" y="33338"/>
            <a:ext cx="4787900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фото уроков\Обрывко И.М\Обрывко И.М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6" b="13039"/>
          <a:stretch>
            <a:fillRect/>
          </a:stretch>
        </p:blipFill>
        <p:spPr bwMode="auto">
          <a:xfrm>
            <a:off x="0" y="-87313"/>
            <a:ext cx="9144000" cy="697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esktop\фото уроков\Ковалева И.Н\1 ковалева 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7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C:\Users\User\Desktop\фото уроков\Звягинцева Ю.В\1 звягинце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6988"/>
            <a:ext cx="9132887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Desktop\фото уроков\Моисеенко А.Ю\2301b58f-d7fc-4336-96bc-92762198f48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08"/>
          <a:stretch>
            <a:fillRect/>
          </a:stretch>
        </p:blipFill>
        <p:spPr bwMode="auto">
          <a:xfrm>
            <a:off x="0" y="0"/>
            <a:ext cx="9144000" cy="719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\Desktop\фото уроков\Моисеенко А.Ю\d5a15d13-d5da-4cff-98e1-8498a1aa2a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89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C:\Users\User\Desktop\фото уроков\Моисеенко А.Ю\8ba8b3c9-b29a-4adc-bf8f-53c58c18ac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17049" r="33348" b="-1183"/>
          <a:stretch>
            <a:fillRect/>
          </a:stretch>
        </p:blipFill>
        <p:spPr bwMode="auto">
          <a:xfrm>
            <a:off x="5292725" y="115888"/>
            <a:ext cx="3743325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фото уроков\Анищенко О.В\1 анищенк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7"/>
          <a:stretch>
            <a:fillRect/>
          </a:stretch>
        </p:blipFill>
        <p:spPr bwMode="auto">
          <a:xfrm>
            <a:off x="39688" y="130175"/>
            <a:ext cx="4751387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 descr="C:\Users\User\Desktop\фото уроков\Анищенко О.В\5fa0e930-9c25-4af5-9700-08e8921c4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0175"/>
            <a:ext cx="4343400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 descr="C:\Users\User\Desktop\фото уроков\Анищенко О.В\78fa7f5b-5df5-47fb-90da-97210de93fb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3384550"/>
            <a:ext cx="4475162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Desktop\861ef0ec-5178-48bf-aa7f-881f9f14ee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38" y="0"/>
            <a:ext cx="9139238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7917"/>
          <a:stretch/>
        </p:blipFill>
        <p:spPr>
          <a:xfrm>
            <a:off x="-250825" y="3175"/>
            <a:ext cx="6240463" cy="6829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938" y="3175"/>
            <a:ext cx="3167062" cy="4222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863" y="3644900"/>
            <a:ext cx="4656137" cy="3492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Desktop\фото уроков\Юсупова В.Г\c65d0527-eb1f-4d73-906a-4c54a65a82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C:\Users\User\Desktop\фото уроков\Юсупова В.Г\8b73e24d-7a13-4abc-a271-a28fcd8854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75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1988840"/>
            <a:ext cx="7200800" cy="24006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6600" b="1" dirty="0">
                <a:ln w="1905"/>
                <a:solidFill>
                  <a:schemeClr val="bg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Первые шаги в профессию….</a:t>
            </a:r>
          </a:p>
          <a:p>
            <a:pPr algn="ctr">
              <a:defRPr/>
            </a:pPr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Уроки наших  молодых специалистов</a:t>
            </a:r>
          </a:p>
        </p:txBody>
      </p:sp>
    </p:spTree>
  </p:cSld>
  <p:clrMapOvr>
    <a:masterClrMapping/>
  </p:clrMapOvr>
  <p:transition spd="slow"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4581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0"/>
            <a:ext cx="4881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C:\Users\User\Desktop\фото уроков\Астанкова А.В\1bdf949f-09d8-4130-bed8-aa9b18a1e2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499745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2" descr="C:\Users\User\Desktop\фото уроков\Астанкова А.В\4c4f71be-cc96-4a47-8cec-7f644fcd46d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r="10626"/>
          <a:stretch>
            <a:fillRect/>
          </a:stretch>
        </p:blipFill>
        <p:spPr bwMode="auto">
          <a:xfrm>
            <a:off x="5011738" y="0"/>
            <a:ext cx="4319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Desktop\фото уроков\Конарева А.В\d99a1ee9-5de6-4887-abcd-daa333ecf6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0"/>
            <a:ext cx="5430837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/>
          <a:stretch>
            <a:fillRect/>
          </a:stretch>
        </p:blipFill>
        <p:spPr bwMode="auto">
          <a:xfrm>
            <a:off x="5451475" y="0"/>
            <a:ext cx="3692525" cy="666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 descr="C:\Users\User\Desktop\фото уроков\Конарева А.В\2937e61e-e43c-4186-a03e-032826244a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t="7693" r="279" b="28516"/>
          <a:stretch>
            <a:fillRect/>
          </a:stretch>
        </p:blipFill>
        <p:spPr bwMode="auto">
          <a:xfrm>
            <a:off x="-25400" y="0"/>
            <a:ext cx="91694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C:\Users\User\Desktop\фото уроков\Анищенко О.В\a3be235a-16cc-447f-a160-cc9c3297de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80963"/>
            <a:ext cx="9037638" cy="677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User\Desktop\фото уроков\Борозенец\f4f3fe89-07cb-429d-9cff-3e57c5125b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03"/>
          <a:stretch>
            <a:fillRect/>
          </a:stretch>
        </p:blipFill>
        <p:spPr bwMode="auto">
          <a:xfrm>
            <a:off x="23813" y="7938"/>
            <a:ext cx="3665537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C:\Users\User\Desktop\фото уроков\Борозенец\1be12a59-6837-4c95-bcc4-7aaaa4ded3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11113"/>
            <a:ext cx="545465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User\Desktop\фото уроков\Мелтонян А.Р\5fda22ca-e233-4a46-8a65-67464784d8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3038"/>
            <a:ext cx="4545012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2" descr="C:\Users\User\Desktop\фото уроков\Мелтонян А.Р\1 Мелтоня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2700" y="-3695700"/>
            <a:ext cx="14249400" cy="142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User\Desktop\фото уроков\Мелтонян А.Р\2 мелтоня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t="18272" r="-3310" b="-5006"/>
          <a:stretch>
            <a:fillRect/>
          </a:stretch>
        </p:blipFill>
        <p:spPr bwMode="auto">
          <a:xfrm>
            <a:off x="0" y="115888"/>
            <a:ext cx="9324975" cy="712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то уроков\Акопджанян К.В\a7544ff7-4351-460f-b36f-c8fb7771fdd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4191000"/>
            <a:ext cx="11430000" cy="15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фото уроков\Акопджанян К.В\Изображение WhatsApp 2023-03-24 в 12.31.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2740025"/>
            <a:ext cx="5183188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User\Desktop\фото уроков\Акопджанян К.В\ab1f702e-dec6-4bb9-80a8-1eb6dd1d7ab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08"/>
          <a:stretch>
            <a:fillRect/>
          </a:stretch>
        </p:blipFill>
        <p:spPr bwMode="auto">
          <a:xfrm>
            <a:off x="5035550" y="2708275"/>
            <a:ext cx="4108450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:\Users\User\Desktop\фото уроков\Акопджанян К.В\f0ac443f-745b-40a2-aef4-b694f96731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t="34200" b="47003"/>
          <a:stretch>
            <a:fillRect/>
          </a:stretch>
        </p:blipFill>
        <p:spPr bwMode="auto">
          <a:xfrm>
            <a:off x="0" y="77788"/>
            <a:ext cx="914400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фото уроков\яскевич\25e3d40b-5d82-429a-b64e-20de6c198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19" t="5013" r="4219" b="17079"/>
          <a:stretch>
            <a:fillRect/>
          </a:stretch>
        </p:blipFill>
        <p:spPr bwMode="auto">
          <a:xfrm>
            <a:off x="-107950" y="115888"/>
            <a:ext cx="8928100" cy="666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фото уроков\яскевич\9f9a2393-bc53-4e25-8091-9eb83c3c84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608513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C:\Users\User\Desktop\фото уроков\яскевич\34d78ba2-54d1-443a-92ea-c9ac50eea9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115888"/>
            <a:ext cx="4248150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фото уроков\василенко\8fa19b04-1924-44f4-950f-41548fccc82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74TGp_natural_light_ani">
  <a:themeElements>
    <a:clrScheme name="574TGp_natural_light_ani 3">
      <a:dk1>
        <a:srgbClr val="808080"/>
      </a:dk1>
      <a:lt1>
        <a:srgbClr val="DDE89A"/>
      </a:lt1>
      <a:dk2>
        <a:srgbClr val="329A2A"/>
      </a:dk2>
      <a:lt2>
        <a:srgbClr val="185E25"/>
      </a:lt2>
      <a:accent1>
        <a:srgbClr val="80CB35"/>
      </a:accent1>
      <a:accent2>
        <a:srgbClr val="518CD3"/>
      </a:accent2>
      <a:accent3>
        <a:srgbClr val="ADCAAC"/>
      </a:accent3>
      <a:accent4>
        <a:srgbClr val="BDC683"/>
      </a:accent4>
      <a:accent5>
        <a:srgbClr val="C0E2AE"/>
      </a:accent5>
      <a:accent6>
        <a:srgbClr val="497EBF"/>
      </a:accent6>
      <a:hlink>
        <a:srgbClr val="E15D7C"/>
      </a:hlink>
      <a:folHlink>
        <a:srgbClr val="DB9153"/>
      </a:folHlink>
    </a:clrScheme>
    <a:fontScheme name="574TGp_natural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74TGp_natural_light_ani 1">
        <a:dk1>
          <a:srgbClr val="808080"/>
        </a:dk1>
        <a:lt1>
          <a:srgbClr val="EADCC0"/>
        </a:lt1>
        <a:dk2>
          <a:srgbClr val="F97407"/>
        </a:dk2>
        <a:lt2>
          <a:srgbClr val="E65D00"/>
        </a:lt2>
        <a:accent1>
          <a:srgbClr val="FBCF2D"/>
        </a:accent1>
        <a:accent2>
          <a:srgbClr val="5C8CDA"/>
        </a:accent2>
        <a:accent3>
          <a:srgbClr val="FBBCAA"/>
        </a:accent3>
        <a:accent4>
          <a:srgbClr val="C8BCA4"/>
        </a:accent4>
        <a:accent5>
          <a:srgbClr val="FDE4AD"/>
        </a:accent5>
        <a:accent6>
          <a:srgbClr val="537EC5"/>
        </a:accent6>
        <a:hlink>
          <a:srgbClr val="87D242"/>
        </a:hlink>
        <a:folHlink>
          <a:srgbClr val="DA64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74TGp_natural_light_ani 2">
        <a:dk1>
          <a:srgbClr val="808080"/>
        </a:dk1>
        <a:lt1>
          <a:srgbClr val="9BD3E5"/>
        </a:lt1>
        <a:dk2>
          <a:srgbClr val="357DA9"/>
        </a:dk2>
        <a:lt2>
          <a:srgbClr val="101C56"/>
        </a:lt2>
        <a:accent1>
          <a:srgbClr val="58BECC"/>
        </a:accent1>
        <a:accent2>
          <a:srgbClr val="8A5BDF"/>
        </a:accent2>
        <a:accent3>
          <a:srgbClr val="AEBFD1"/>
        </a:accent3>
        <a:accent4>
          <a:srgbClr val="84B4C3"/>
        </a:accent4>
        <a:accent5>
          <a:srgbClr val="B4DBE2"/>
        </a:accent5>
        <a:accent6>
          <a:srgbClr val="7D52CA"/>
        </a:accent6>
        <a:hlink>
          <a:srgbClr val="6ECC4C"/>
        </a:hlink>
        <a:folHlink>
          <a:srgbClr val="DD693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74TGp_natural_light_ani 3">
        <a:dk1>
          <a:srgbClr val="808080"/>
        </a:dk1>
        <a:lt1>
          <a:srgbClr val="DDE89A"/>
        </a:lt1>
        <a:dk2>
          <a:srgbClr val="329A2A"/>
        </a:dk2>
        <a:lt2>
          <a:srgbClr val="185E25"/>
        </a:lt2>
        <a:accent1>
          <a:srgbClr val="80CB35"/>
        </a:accent1>
        <a:accent2>
          <a:srgbClr val="518CD3"/>
        </a:accent2>
        <a:accent3>
          <a:srgbClr val="ADCAAC"/>
        </a:accent3>
        <a:accent4>
          <a:srgbClr val="BDC683"/>
        </a:accent4>
        <a:accent5>
          <a:srgbClr val="C0E2AE"/>
        </a:accent5>
        <a:accent6>
          <a:srgbClr val="497EBF"/>
        </a:accent6>
        <a:hlink>
          <a:srgbClr val="E15D7C"/>
        </a:hlink>
        <a:folHlink>
          <a:srgbClr val="DB915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574TGp_natural_light_ani</Template>
  <TotalTime>696</TotalTime>
  <Words>49</Words>
  <Application>Microsoft Office PowerPoint</Application>
  <PresentationFormat>Экран (4:3)</PresentationFormat>
  <Paragraphs>10</Paragraphs>
  <Slides>42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5" baseType="lpstr">
      <vt:lpstr>Arial</vt:lpstr>
      <vt:lpstr>Times New Roman</vt:lpstr>
      <vt:lpstr>574TGp_natural_light_ani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МОУ СОШ №30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</dc:title>
  <dc:subject>урок</dc:subject>
  <dc:creator>Стрелкова Н.</dc:creator>
  <cp:lastModifiedBy>Школа</cp:lastModifiedBy>
  <cp:revision>80</cp:revision>
  <dcterms:created xsi:type="dcterms:W3CDTF">2009-07-05T12:28:04Z</dcterms:created>
  <dcterms:modified xsi:type="dcterms:W3CDTF">2023-06-27T16:20:11Z</dcterms:modified>
</cp:coreProperties>
</file>